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256" r:id="rId5"/>
    <p:sldId id="257" r:id="rId6"/>
    <p:sldId id="259" r:id="rId7"/>
    <p:sldId id="261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FD5639-FD56-4468-BC32-BC89DEAB0FC5}" v="33" dt="2023-07-11T19:04:41.962"/>
    <p1510:client id="{1A3920B0-ACE9-4A84-ACFD-6B243E825B86}" v="349" dt="2023-07-10T16:36:46.329"/>
    <p1510:client id="{53A9A4BF-55C7-4BD1-8CC2-A2AE894A516B}" v="84" dt="2023-07-07T19:25:00.839"/>
    <p1510:client id="{58D26904-4CEC-4854-9B33-A95C58844355}" v="475" dt="2023-07-11T18:57:48.990"/>
    <p1510:client id="{66C114F0-80E2-4582-BA1F-20B826371A93}" v="5" dt="2023-07-07T19:34:06.857"/>
    <p1510:client id="{76C85B01-7A6D-410B-8AB2-54DFC22D8F83}" v="91" dt="2023-07-07T19:31:03.733"/>
    <p1510:client id="{7C9641EC-EAC5-4DDD-8754-F5D444524657}" v="1" dt="2023-07-07T20:41:51.663"/>
    <p1510:client id="{7E250ADB-5188-42AB-AC01-1EC39DB58CC3}" v="1" dt="2023-07-11T19:05:04.794"/>
    <p1510:client id="{8F289A6C-417C-432F-B717-26DD1DBA791A}" v="1" dt="2023-07-07T19:32:15.963"/>
    <p1510:client id="{AC674C49-9161-4FDE-AFD1-A901E6000050}" v="45" dt="2023-07-11T22:10:53.201"/>
    <p1510:client id="{B3678EB2-354B-4356-A472-953EF1D3BC6E}" v="670" dt="2023-06-21T20:34:48.907"/>
    <p1510:client id="{BCC6E442-32CB-4C98-BDD0-068F8F72628F}" v="171" dt="2023-07-11T21:38:48.711"/>
    <p1510:client id="{C67AA576-EF9C-49EB-B62E-2A6F587AFD9C}" v="90" dt="2023-07-07T20:40:15.714"/>
    <p1510:client id="{DC00549E-6329-4759-87EF-C3A98BC7075C}" v="134" dt="2023-06-21T20:57:37.691"/>
    <p1510:client id="{E0F2707E-BE12-40E6-9E65-2512F62C5703}" v="20" dt="2023-07-11T21:23:34.283"/>
    <p1510:client id="{E3C0C238-B2D5-4344-A5E2-3383108907F1}" v="37" dt="2023-07-11T21:48:37.323"/>
    <p1510:client id="{F56BEF37-BBD2-4C4C-AE6C-C3FA86F9B164}" v="13" dt="2023-07-07T19:36:01.523"/>
    <p1510:client id="{FC692FDC-E2AA-4069-A0ED-B33B22BD1FED}" v="13" dt="2023-07-11T18:33:27.7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 Blaney" userId="S::jblaney1@uwyo.edu::da694ccb-8d21-4060-873a-4d2361a8a919" providerId="AD" clId="Web-{FC692FDC-E2AA-4069-A0ED-B33B22BD1FED}"/>
    <pc:docChg chg="modSld">
      <pc:chgData name="Josh Blaney" userId="S::jblaney1@uwyo.edu::da694ccb-8d21-4060-873a-4d2361a8a919" providerId="AD" clId="Web-{FC692FDC-E2AA-4069-A0ED-B33B22BD1FED}" dt="2023-07-11T18:33:26.284" v="11" actId="20577"/>
      <pc:docMkLst>
        <pc:docMk/>
      </pc:docMkLst>
      <pc:sldChg chg="modSp">
        <pc:chgData name="Josh Blaney" userId="S::jblaney1@uwyo.edu::da694ccb-8d21-4060-873a-4d2361a8a919" providerId="AD" clId="Web-{FC692FDC-E2AA-4069-A0ED-B33B22BD1FED}" dt="2023-07-11T18:33:26.284" v="11" actId="20577"/>
        <pc:sldMkLst>
          <pc:docMk/>
          <pc:sldMk cId="4206231625" sldId="256"/>
        </pc:sldMkLst>
        <pc:spChg chg="mod">
          <ac:chgData name="Josh Blaney" userId="S::jblaney1@uwyo.edu::da694ccb-8d21-4060-873a-4d2361a8a919" providerId="AD" clId="Web-{FC692FDC-E2AA-4069-A0ED-B33B22BD1FED}" dt="2023-07-11T18:33:26.284" v="11" actId="20577"/>
          <ac:spMkLst>
            <pc:docMk/>
            <pc:sldMk cId="4206231625" sldId="256"/>
            <ac:spMk id="2" creationId="{2F9A54F1-6616-4E12-AF67-6E729330DFCE}"/>
          </ac:spMkLst>
        </pc:spChg>
      </pc:sldChg>
    </pc:docChg>
  </pc:docChgLst>
  <pc:docChgLst>
    <pc:chgData name="Josh Blaney" userId="S::jblaney1@uwyo.edu::da694ccb-8d21-4060-873a-4d2361a8a919" providerId="AD" clId="Web-{53A9A4BF-55C7-4BD1-8CC2-A2AE894A516B}"/>
    <pc:docChg chg="addSld modSld">
      <pc:chgData name="Josh Blaney" userId="S::jblaney1@uwyo.edu::da694ccb-8d21-4060-873a-4d2361a8a919" providerId="AD" clId="Web-{53A9A4BF-55C7-4BD1-8CC2-A2AE894A516B}" dt="2023-07-07T19:25:00.980" v="82"/>
      <pc:docMkLst>
        <pc:docMk/>
      </pc:docMkLst>
      <pc:sldChg chg="modSp">
        <pc:chgData name="Josh Blaney" userId="S::jblaney1@uwyo.edu::da694ccb-8d21-4060-873a-4d2361a8a919" providerId="AD" clId="Web-{53A9A4BF-55C7-4BD1-8CC2-A2AE894A516B}" dt="2023-07-07T19:20:10.815" v="8" actId="20577"/>
        <pc:sldMkLst>
          <pc:docMk/>
          <pc:sldMk cId="4206231625" sldId="256"/>
        </pc:sldMkLst>
        <pc:spChg chg="mod">
          <ac:chgData name="Josh Blaney" userId="S::jblaney1@uwyo.edu::da694ccb-8d21-4060-873a-4d2361a8a919" providerId="AD" clId="Web-{53A9A4BF-55C7-4BD1-8CC2-A2AE894A516B}" dt="2023-07-07T19:20:10.815" v="8" actId="20577"/>
          <ac:spMkLst>
            <pc:docMk/>
            <pc:sldMk cId="4206231625" sldId="256"/>
            <ac:spMk id="2" creationId="{2F9A54F1-6616-4E12-AF67-6E729330DFCE}"/>
          </ac:spMkLst>
        </pc:spChg>
      </pc:sldChg>
      <pc:sldChg chg="addSp delSp modSp new mod setBg setClrOvrMap">
        <pc:chgData name="Josh Blaney" userId="S::jblaney1@uwyo.edu::da694ccb-8d21-4060-873a-4d2361a8a919" providerId="AD" clId="Web-{53A9A4BF-55C7-4BD1-8CC2-A2AE894A516B}" dt="2023-07-07T19:25:00.980" v="82"/>
        <pc:sldMkLst>
          <pc:docMk/>
          <pc:sldMk cId="3305606204" sldId="292"/>
        </pc:sldMkLst>
        <pc:spChg chg="mod">
          <ac:chgData name="Josh Blaney" userId="S::jblaney1@uwyo.edu::da694ccb-8d21-4060-873a-4d2361a8a919" providerId="AD" clId="Web-{53A9A4BF-55C7-4BD1-8CC2-A2AE894A516B}" dt="2023-07-07T19:25:00.980" v="82"/>
          <ac:spMkLst>
            <pc:docMk/>
            <pc:sldMk cId="3305606204" sldId="292"/>
            <ac:spMk id="2" creationId="{93F59BF7-B0CE-4722-5673-1A470288C8CD}"/>
          </ac:spMkLst>
        </pc:spChg>
        <pc:spChg chg="del mod">
          <ac:chgData name="Josh Blaney" userId="S::jblaney1@uwyo.edu::da694ccb-8d21-4060-873a-4d2361a8a919" providerId="AD" clId="Web-{53A9A4BF-55C7-4BD1-8CC2-A2AE894A516B}" dt="2023-07-07T19:25:00.980" v="82"/>
          <ac:spMkLst>
            <pc:docMk/>
            <pc:sldMk cId="3305606204" sldId="292"/>
            <ac:spMk id="3" creationId="{7D6E8906-03BC-DE29-AFA7-4EE81E4CD738}"/>
          </ac:spMkLst>
        </pc:spChg>
        <pc:spChg chg="add">
          <ac:chgData name="Josh Blaney" userId="S::jblaney1@uwyo.edu::da694ccb-8d21-4060-873a-4d2361a8a919" providerId="AD" clId="Web-{53A9A4BF-55C7-4BD1-8CC2-A2AE894A516B}" dt="2023-07-07T19:25:00.980" v="82"/>
          <ac:spMkLst>
            <pc:docMk/>
            <pc:sldMk cId="3305606204" sldId="292"/>
            <ac:spMk id="9" creationId="{F747F1B4-B831-4277-8AB0-32767F7EB7BF}"/>
          </ac:spMkLst>
        </pc:spChg>
        <pc:spChg chg="add">
          <ac:chgData name="Josh Blaney" userId="S::jblaney1@uwyo.edu::da694ccb-8d21-4060-873a-4d2361a8a919" providerId="AD" clId="Web-{53A9A4BF-55C7-4BD1-8CC2-A2AE894A516B}" dt="2023-07-07T19:25:00.980" v="82"/>
          <ac:spMkLst>
            <pc:docMk/>
            <pc:sldMk cId="3305606204" sldId="292"/>
            <ac:spMk id="11" creationId="{D80CFA21-AB7C-4BEB-9BFF-05764FBBF3C6}"/>
          </ac:spMkLst>
        </pc:spChg>
        <pc:spChg chg="add">
          <ac:chgData name="Josh Blaney" userId="S::jblaney1@uwyo.edu::da694ccb-8d21-4060-873a-4d2361a8a919" providerId="AD" clId="Web-{53A9A4BF-55C7-4BD1-8CC2-A2AE894A516B}" dt="2023-07-07T19:25:00.980" v="82"/>
          <ac:spMkLst>
            <pc:docMk/>
            <pc:sldMk cId="3305606204" sldId="292"/>
            <ac:spMk id="13" creationId="{12F7E335-851A-4CAE-B09F-E657819D4600}"/>
          </ac:spMkLst>
        </pc:spChg>
        <pc:spChg chg="add">
          <ac:chgData name="Josh Blaney" userId="S::jblaney1@uwyo.edu::da694ccb-8d21-4060-873a-4d2361a8a919" providerId="AD" clId="Web-{53A9A4BF-55C7-4BD1-8CC2-A2AE894A516B}" dt="2023-07-07T19:25:00.980" v="82"/>
          <ac:spMkLst>
            <pc:docMk/>
            <pc:sldMk cId="3305606204" sldId="292"/>
            <ac:spMk id="15" creationId="{10B541F0-7F6E-402E-84D8-CF96EACA5FBC}"/>
          </ac:spMkLst>
        </pc:spChg>
        <pc:graphicFrameChg chg="add">
          <ac:chgData name="Josh Blaney" userId="S::jblaney1@uwyo.edu::da694ccb-8d21-4060-873a-4d2361a8a919" providerId="AD" clId="Web-{53A9A4BF-55C7-4BD1-8CC2-A2AE894A516B}" dt="2023-07-07T19:25:00.980" v="82"/>
          <ac:graphicFrameMkLst>
            <pc:docMk/>
            <pc:sldMk cId="3305606204" sldId="292"/>
            <ac:graphicFrameMk id="5" creationId="{7929FDB9-1660-48D9-0363-FFFDFA63261B}"/>
          </ac:graphicFrameMkLst>
        </pc:graphicFrameChg>
      </pc:sldChg>
    </pc:docChg>
  </pc:docChgLst>
  <pc:docChgLst>
    <pc:chgData name="Josh Blaney" userId="S::jblaney1@uwyo.edu::da694ccb-8d21-4060-873a-4d2361a8a919" providerId="AD" clId="Web-{66C114F0-80E2-4582-BA1F-20B826371A93}"/>
    <pc:docChg chg="modSld">
      <pc:chgData name="Josh Blaney" userId="S::jblaney1@uwyo.edu::da694ccb-8d21-4060-873a-4d2361a8a919" providerId="AD" clId="Web-{66C114F0-80E2-4582-BA1F-20B826371A93}" dt="2023-07-07T19:34:06.857" v="4" actId="20577"/>
      <pc:docMkLst>
        <pc:docMk/>
      </pc:docMkLst>
      <pc:sldChg chg="modSp">
        <pc:chgData name="Josh Blaney" userId="S::jblaney1@uwyo.edu::da694ccb-8d21-4060-873a-4d2361a8a919" providerId="AD" clId="Web-{66C114F0-80E2-4582-BA1F-20B826371A93}" dt="2023-07-07T19:34:06.857" v="4" actId="20577"/>
        <pc:sldMkLst>
          <pc:docMk/>
          <pc:sldMk cId="2482241580" sldId="299"/>
        </pc:sldMkLst>
        <pc:spChg chg="mod">
          <ac:chgData name="Josh Blaney" userId="S::jblaney1@uwyo.edu::da694ccb-8d21-4060-873a-4d2361a8a919" providerId="AD" clId="Web-{66C114F0-80E2-4582-BA1F-20B826371A93}" dt="2023-07-07T19:34:06.857" v="4" actId="20577"/>
          <ac:spMkLst>
            <pc:docMk/>
            <pc:sldMk cId="2482241580" sldId="299"/>
            <ac:spMk id="2" creationId="{A8E56246-D7F2-7D2A-0141-3198FECDB6DF}"/>
          </ac:spMkLst>
        </pc:spChg>
      </pc:sldChg>
    </pc:docChg>
  </pc:docChgLst>
  <pc:docChgLst>
    <pc:chgData name="Josh Blaney" userId="S::jblaney1@uwyo.edu::da694ccb-8d21-4060-873a-4d2361a8a919" providerId="AD" clId="Web-{F56BEF37-BBD2-4C4C-AE6C-C3FA86F9B164}"/>
    <pc:docChg chg="addSld modSld">
      <pc:chgData name="Josh Blaney" userId="S::jblaney1@uwyo.edu::da694ccb-8d21-4060-873a-4d2361a8a919" providerId="AD" clId="Web-{F56BEF37-BBD2-4C4C-AE6C-C3FA86F9B164}" dt="2023-07-07T19:36:01.523" v="11"/>
      <pc:docMkLst>
        <pc:docMk/>
      </pc:docMkLst>
      <pc:sldChg chg="new">
        <pc:chgData name="Josh Blaney" userId="S::jblaney1@uwyo.edu::da694ccb-8d21-4060-873a-4d2361a8a919" providerId="AD" clId="Web-{F56BEF37-BBD2-4C4C-AE6C-C3FA86F9B164}" dt="2023-07-07T19:35:17.882" v="0"/>
        <pc:sldMkLst>
          <pc:docMk/>
          <pc:sldMk cId="3828679562" sldId="300"/>
        </pc:sldMkLst>
      </pc:sldChg>
      <pc:sldChg chg="modSp new">
        <pc:chgData name="Josh Blaney" userId="S::jblaney1@uwyo.edu::da694ccb-8d21-4060-873a-4d2361a8a919" providerId="AD" clId="Web-{F56BEF37-BBD2-4C4C-AE6C-C3FA86F9B164}" dt="2023-07-07T19:35:53.663" v="10" actId="20577"/>
        <pc:sldMkLst>
          <pc:docMk/>
          <pc:sldMk cId="2369217319" sldId="301"/>
        </pc:sldMkLst>
        <pc:spChg chg="mod">
          <ac:chgData name="Josh Blaney" userId="S::jblaney1@uwyo.edu::da694ccb-8d21-4060-873a-4d2361a8a919" providerId="AD" clId="Web-{F56BEF37-BBD2-4C4C-AE6C-C3FA86F9B164}" dt="2023-07-07T19:35:53.663" v="10" actId="20577"/>
          <ac:spMkLst>
            <pc:docMk/>
            <pc:sldMk cId="2369217319" sldId="301"/>
            <ac:spMk id="2" creationId="{AB649B3D-1896-A985-CC04-5258C7E7D3A5}"/>
          </ac:spMkLst>
        </pc:spChg>
      </pc:sldChg>
      <pc:sldChg chg="new">
        <pc:chgData name="Josh Blaney" userId="S::jblaney1@uwyo.edu::da694ccb-8d21-4060-873a-4d2361a8a919" providerId="AD" clId="Web-{F56BEF37-BBD2-4C4C-AE6C-C3FA86F9B164}" dt="2023-07-07T19:35:34.288" v="2"/>
        <pc:sldMkLst>
          <pc:docMk/>
          <pc:sldMk cId="2844686777" sldId="302"/>
        </pc:sldMkLst>
      </pc:sldChg>
      <pc:sldChg chg="new">
        <pc:chgData name="Josh Blaney" userId="S::jblaney1@uwyo.edu::da694ccb-8d21-4060-873a-4d2361a8a919" providerId="AD" clId="Web-{F56BEF37-BBD2-4C4C-AE6C-C3FA86F9B164}" dt="2023-07-07T19:36:01.523" v="11"/>
        <pc:sldMkLst>
          <pc:docMk/>
          <pc:sldMk cId="4103380513" sldId="303"/>
        </pc:sldMkLst>
      </pc:sldChg>
    </pc:docChg>
  </pc:docChgLst>
  <pc:docChgLst>
    <pc:chgData name="Josh Blaney" userId="S::jblaney1@uwyo.edu::da694ccb-8d21-4060-873a-4d2361a8a919" providerId="AD" clId="Web-{1A3920B0-ACE9-4A84-ACFD-6B243E825B86}"/>
    <pc:docChg chg="modSld">
      <pc:chgData name="Josh Blaney" userId="S::jblaney1@uwyo.edu::da694ccb-8d21-4060-873a-4d2361a8a919" providerId="AD" clId="Web-{1A3920B0-ACE9-4A84-ACFD-6B243E825B86}" dt="2023-07-10T16:36:46.329" v="346" actId="20577"/>
      <pc:docMkLst>
        <pc:docMk/>
      </pc:docMkLst>
      <pc:sldChg chg="modSp">
        <pc:chgData name="Josh Blaney" userId="S::jblaney1@uwyo.edu::da694ccb-8d21-4060-873a-4d2361a8a919" providerId="AD" clId="Web-{1A3920B0-ACE9-4A84-ACFD-6B243E825B86}" dt="2023-07-10T16:36:46.329" v="346" actId="20577"/>
        <pc:sldMkLst>
          <pc:docMk/>
          <pc:sldMk cId="1344677172" sldId="307"/>
        </pc:sldMkLst>
        <pc:spChg chg="mod">
          <ac:chgData name="Josh Blaney" userId="S::jblaney1@uwyo.edu::da694ccb-8d21-4060-873a-4d2361a8a919" providerId="AD" clId="Web-{1A3920B0-ACE9-4A84-ACFD-6B243E825B86}" dt="2023-07-10T16:36:46.329" v="346" actId="20577"/>
          <ac:spMkLst>
            <pc:docMk/>
            <pc:sldMk cId="1344677172" sldId="307"/>
            <ac:spMk id="3" creationId="{A65AA8BE-EF64-BB39-1744-4B73ABB28DD9}"/>
          </ac:spMkLst>
        </pc:spChg>
      </pc:sldChg>
      <pc:sldChg chg="modSp">
        <pc:chgData name="Josh Blaney" userId="S::jblaney1@uwyo.edu::da694ccb-8d21-4060-873a-4d2361a8a919" providerId="AD" clId="Web-{1A3920B0-ACE9-4A84-ACFD-6B243E825B86}" dt="2023-07-10T16:36:10.844" v="324" actId="20577"/>
        <pc:sldMkLst>
          <pc:docMk/>
          <pc:sldMk cId="2826718046" sldId="308"/>
        </pc:sldMkLst>
        <pc:spChg chg="mod">
          <ac:chgData name="Josh Blaney" userId="S::jblaney1@uwyo.edu::da694ccb-8d21-4060-873a-4d2361a8a919" providerId="AD" clId="Web-{1A3920B0-ACE9-4A84-ACFD-6B243E825B86}" dt="2023-07-10T16:36:10.844" v="324" actId="20577"/>
          <ac:spMkLst>
            <pc:docMk/>
            <pc:sldMk cId="2826718046" sldId="308"/>
            <ac:spMk id="3" creationId="{A65AA8BE-EF64-BB39-1744-4B73ABB28DD9}"/>
          </ac:spMkLst>
        </pc:spChg>
      </pc:sldChg>
    </pc:docChg>
  </pc:docChgLst>
  <pc:docChgLst>
    <pc:chgData name="Josh Blaney" userId="S::jblaney1@uwyo.edu::da694ccb-8d21-4060-873a-4d2361a8a919" providerId="AD" clId="Web-{76C85B01-7A6D-410B-8AB2-54DFC22D8F83}"/>
    <pc:docChg chg="addSld delSld modSld">
      <pc:chgData name="Josh Blaney" userId="S::jblaney1@uwyo.edu::da694ccb-8d21-4060-873a-4d2361a8a919" providerId="AD" clId="Web-{76C85B01-7A6D-410B-8AB2-54DFC22D8F83}" dt="2023-07-07T19:31:03.733" v="100"/>
      <pc:docMkLst>
        <pc:docMk/>
      </pc:docMkLst>
      <pc:sldChg chg="del">
        <pc:chgData name="Josh Blaney" userId="S::jblaney1@uwyo.edu::da694ccb-8d21-4060-873a-4d2361a8a919" providerId="AD" clId="Web-{76C85B01-7A6D-410B-8AB2-54DFC22D8F83}" dt="2023-07-07T19:31:01.764" v="97"/>
        <pc:sldMkLst>
          <pc:docMk/>
          <pc:sldMk cId="2320763721" sldId="286"/>
        </pc:sldMkLst>
      </pc:sldChg>
      <pc:sldChg chg="del">
        <pc:chgData name="Josh Blaney" userId="S::jblaney1@uwyo.edu::da694ccb-8d21-4060-873a-4d2361a8a919" providerId="AD" clId="Web-{76C85B01-7A6D-410B-8AB2-54DFC22D8F83}" dt="2023-07-07T19:31:03.327" v="98"/>
        <pc:sldMkLst>
          <pc:docMk/>
          <pc:sldMk cId="3054846379" sldId="289"/>
        </pc:sldMkLst>
      </pc:sldChg>
      <pc:sldChg chg="del">
        <pc:chgData name="Josh Blaney" userId="S::jblaney1@uwyo.edu::da694ccb-8d21-4060-873a-4d2361a8a919" providerId="AD" clId="Web-{76C85B01-7A6D-410B-8AB2-54DFC22D8F83}" dt="2023-07-07T19:31:03.358" v="99"/>
        <pc:sldMkLst>
          <pc:docMk/>
          <pc:sldMk cId="3353106393" sldId="290"/>
        </pc:sldMkLst>
      </pc:sldChg>
      <pc:sldChg chg="del">
        <pc:chgData name="Josh Blaney" userId="S::jblaney1@uwyo.edu::da694ccb-8d21-4060-873a-4d2361a8a919" providerId="AD" clId="Web-{76C85B01-7A6D-410B-8AB2-54DFC22D8F83}" dt="2023-07-07T19:31:03.733" v="100"/>
        <pc:sldMkLst>
          <pc:docMk/>
          <pc:sldMk cId="1336466924" sldId="291"/>
        </pc:sldMkLst>
      </pc:sldChg>
      <pc:sldChg chg="modSp del">
        <pc:chgData name="Josh Blaney" userId="S::jblaney1@uwyo.edu::da694ccb-8d21-4060-873a-4d2361a8a919" providerId="AD" clId="Web-{76C85B01-7A6D-410B-8AB2-54DFC22D8F83}" dt="2023-07-07T19:28:50.528" v="36"/>
        <pc:sldMkLst>
          <pc:docMk/>
          <pc:sldMk cId="3305606204" sldId="292"/>
        </pc:sldMkLst>
        <pc:graphicFrameChg chg="modGraphic">
          <ac:chgData name="Josh Blaney" userId="S::jblaney1@uwyo.edu::da694ccb-8d21-4060-873a-4d2361a8a919" providerId="AD" clId="Web-{76C85B01-7A6D-410B-8AB2-54DFC22D8F83}" dt="2023-07-07T19:27:23.981" v="10" actId="20577"/>
          <ac:graphicFrameMkLst>
            <pc:docMk/>
            <pc:sldMk cId="3305606204" sldId="292"/>
            <ac:graphicFrameMk id="5" creationId="{7929FDB9-1660-48D9-0363-FFFDFA63261B}"/>
          </ac:graphicFrameMkLst>
        </pc:graphicFrameChg>
      </pc:sldChg>
      <pc:sldChg chg="addSp delSp modSp new">
        <pc:chgData name="Josh Blaney" userId="S::jblaney1@uwyo.edu::da694ccb-8d21-4060-873a-4d2361a8a919" providerId="AD" clId="Web-{76C85B01-7A6D-410B-8AB2-54DFC22D8F83}" dt="2023-07-07T19:28:36.606" v="35"/>
        <pc:sldMkLst>
          <pc:docMk/>
          <pc:sldMk cId="585791071" sldId="293"/>
        </pc:sldMkLst>
        <pc:spChg chg="mod">
          <ac:chgData name="Josh Blaney" userId="S::jblaney1@uwyo.edu::da694ccb-8d21-4060-873a-4d2361a8a919" providerId="AD" clId="Web-{76C85B01-7A6D-410B-8AB2-54DFC22D8F83}" dt="2023-07-07T19:27:39.996" v="14" actId="20577"/>
          <ac:spMkLst>
            <pc:docMk/>
            <pc:sldMk cId="585791071" sldId="293"/>
            <ac:spMk id="2" creationId="{D4259A8D-23E1-D69A-AA5F-59E797D283B9}"/>
          </ac:spMkLst>
        </pc:spChg>
        <pc:spChg chg="add del mod">
          <ac:chgData name="Josh Blaney" userId="S::jblaney1@uwyo.edu::da694ccb-8d21-4060-873a-4d2361a8a919" providerId="AD" clId="Web-{76C85B01-7A6D-410B-8AB2-54DFC22D8F83}" dt="2023-07-07T19:28:36.606" v="35"/>
          <ac:spMkLst>
            <pc:docMk/>
            <pc:sldMk cId="585791071" sldId="293"/>
            <ac:spMk id="3" creationId="{4709934E-972B-258B-F8AA-2BB44E35B0C3}"/>
          </ac:spMkLst>
        </pc:spChg>
        <pc:graphicFrameChg chg="add del">
          <ac:chgData name="Josh Blaney" userId="S::jblaney1@uwyo.edu::da694ccb-8d21-4060-873a-4d2361a8a919" providerId="AD" clId="Web-{76C85B01-7A6D-410B-8AB2-54DFC22D8F83}" dt="2023-07-07T19:28:36.591" v="34"/>
          <ac:graphicFrameMkLst>
            <pc:docMk/>
            <pc:sldMk cId="585791071" sldId="293"/>
            <ac:graphicFrameMk id="5" creationId="{42ADF4A5-8907-C3A2-0EA6-85347D880BCA}"/>
          </ac:graphicFrameMkLst>
        </pc:graphicFrameChg>
        <pc:graphicFrameChg chg="add">
          <ac:chgData name="Josh Blaney" userId="S::jblaney1@uwyo.edu::da694ccb-8d21-4060-873a-4d2361a8a919" providerId="AD" clId="Web-{76C85B01-7A6D-410B-8AB2-54DFC22D8F83}" dt="2023-07-07T19:28:36.606" v="35"/>
          <ac:graphicFrameMkLst>
            <pc:docMk/>
            <pc:sldMk cId="585791071" sldId="293"/>
            <ac:graphicFrameMk id="7" creationId="{DDB8BC15-958C-B45A-4264-6755A7EBFA99}"/>
          </ac:graphicFrameMkLst>
        </pc:graphicFrameChg>
      </pc:sldChg>
      <pc:sldChg chg="addSp delSp modSp new mod setBg">
        <pc:chgData name="Josh Blaney" userId="S::jblaney1@uwyo.edu::da694ccb-8d21-4060-873a-4d2361a8a919" providerId="AD" clId="Web-{76C85B01-7A6D-410B-8AB2-54DFC22D8F83}" dt="2023-07-07T19:29:53.732" v="56"/>
        <pc:sldMkLst>
          <pc:docMk/>
          <pc:sldMk cId="293682012" sldId="294"/>
        </pc:sldMkLst>
        <pc:spChg chg="mod ord">
          <ac:chgData name="Josh Blaney" userId="S::jblaney1@uwyo.edu::da694ccb-8d21-4060-873a-4d2361a8a919" providerId="AD" clId="Web-{76C85B01-7A6D-410B-8AB2-54DFC22D8F83}" dt="2023-07-07T19:29:46.670" v="55"/>
          <ac:spMkLst>
            <pc:docMk/>
            <pc:sldMk cId="293682012" sldId="294"/>
            <ac:spMk id="2" creationId="{2BCC7AB1-75AF-9ECC-B2C1-97B0797FC508}"/>
          </ac:spMkLst>
        </pc:spChg>
        <pc:spChg chg="del mod">
          <ac:chgData name="Josh Blaney" userId="S::jblaney1@uwyo.edu::da694ccb-8d21-4060-873a-4d2361a8a919" providerId="AD" clId="Web-{76C85B01-7A6D-410B-8AB2-54DFC22D8F83}" dt="2023-07-07T19:29:53.732" v="56"/>
          <ac:spMkLst>
            <pc:docMk/>
            <pc:sldMk cId="293682012" sldId="294"/>
            <ac:spMk id="3" creationId="{82867868-443F-E808-993A-7F4C6666FC51}"/>
          </ac:spMkLst>
        </pc:spChg>
        <pc:spChg chg="add">
          <ac:chgData name="Josh Blaney" userId="S::jblaney1@uwyo.edu::da694ccb-8d21-4060-873a-4d2361a8a919" providerId="AD" clId="Web-{76C85B01-7A6D-410B-8AB2-54DFC22D8F83}" dt="2023-07-07T19:29:46.670" v="55"/>
          <ac:spMkLst>
            <pc:docMk/>
            <pc:sldMk cId="293682012" sldId="294"/>
            <ac:spMk id="12" creationId="{4FA533C5-33E3-4611-AF9F-72811D8B26A6}"/>
          </ac:spMkLst>
        </pc:spChg>
        <pc:spChg chg="add del">
          <ac:chgData name="Josh Blaney" userId="S::jblaney1@uwyo.edu::da694ccb-8d21-4060-873a-4d2361a8a919" providerId="AD" clId="Web-{76C85B01-7A6D-410B-8AB2-54DFC22D8F83}" dt="2023-07-07T19:29:46.607" v="54"/>
          <ac:spMkLst>
            <pc:docMk/>
            <pc:sldMk cId="293682012" sldId="294"/>
            <ac:spMk id="13" creationId="{989BE678-777B-482A-A616-FEDC47B162E5}"/>
          </ac:spMkLst>
        </pc:spChg>
        <pc:spChg chg="add">
          <ac:chgData name="Josh Blaney" userId="S::jblaney1@uwyo.edu::da694ccb-8d21-4060-873a-4d2361a8a919" providerId="AD" clId="Web-{76C85B01-7A6D-410B-8AB2-54DFC22D8F83}" dt="2023-07-07T19:29:46.670" v="55"/>
          <ac:spMkLst>
            <pc:docMk/>
            <pc:sldMk cId="293682012" sldId="294"/>
            <ac:spMk id="18" creationId="{87F0FDC4-AD8C-47D9-9131-623C98ADB0AE}"/>
          </ac:spMkLst>
        </pc:spChg>
        <pc:spChg chg="add del">
          <ac:chgData name="Josh Blaney" userId="S::jblaney1@uwyo.edu::da694ccb-8d21-4060-873a-4d2361a8a919" providerId="AD" clId="Web-{76C85B01-7A6D-410B-8AB2-54DFC22D8F83}" dt="2023-07-07T19:29:46.607" v="54"/>
          <ac:spMkLst>
            <pc:docMk/>
            <pc:sldMk cId="293682012" sldId="294"/>
            <ac:spMk id="19" creationId="{D28BE0C3-2102-4820-B88B-A448B1840D14}"/>
          </ac:spMkLst>
        </pc:spChg>
        <pc:spChg chg="add">
          <ac:chgData name="Josh Blaney" userId="S::jblaney1@uwyo.edu::da694ccb-8d21-4060-873a-4d2361a8a919" providerId="AD" clId="Web-{76C85B01-7A6D-410B-8AB2-54DFC22D8F83}" dt="2023-07-07T19:29:46.670" v="55"/>
          <ac:spMkLst>
            <pc:docMk/>
            <pc:sldMk cId="293682012" sldId="294"/>
            <ac:spMk id="20" creationId="{E6A222EB-A81E-4238-B08D-AAB1828C8E0B}"/>
          </ac:spMkLst>
        </pc:spChg>
        <pc:spChg chg="add del">
          <ac:chgData name="Josh Blaney" userId="S::jblaney1@uwyo.edu::da694ccb-8d21-4060-873a-4d2361a8a919" providerId="AD" clId="Web-{76C85B01-7A6D-410B-8AB2-54DFC22D8F83}" dt="2023-07-07T19:29:46.607" v="54"/>
          <ac:spMkLst>
            <pc:docMk/>
            <pc:sldMk cId="293682012" sldId="294"/>
            <ac:spMk id="21" creationId="{A4322390-8B58-46BE-88EB-D9FD30C08743}"/>
          </ac:spMkLst>
        </pc:spChg>
        <pc:spChg chg="add">
          <ac:chgData name="Josh Blaney" userId="S::jblaney1@uwyo.edu::da694ccb-8d21-4060-873a-4d2361a8a919" providerId="AD" clId="Web-{76C85B01-7A6D-410B-8AB2-54DFC22D8F83}" dt="2023-07-07T19:29:46.670" v="55"/>
          <ac:spMkLst>
            <pc:docMk/>
            <pc:sldMk cId="293682012" sldId="294"/>
            <ac:spMk id="22" creationId="{E014676C-074B-475A-8346-9C901C86CB97}"/>
          </ac:spMkLst>
        </pc:spChg>
        <pc:spChg chg="add del">
          <ac:chgData name="Josh Blaney" userId="S::jblaney1@uwyo.edu::da694ccb-8d21-4060-873a-4d2361a8a919" providerId="AD" clId="Web-{76C85B01-7A6D-410B-8AB2-54DFC22D8F83}" dt="2023-07-07T19:29:46.607" v="54"/>
          <ac:spMkLst>
            <pc:docMk/>
            <pc:sldMk cId="293682012" sldId="294"/>
            <ac:spMk id="23" creationId="{C885E190-58DD-42DD-A4A8-401E15C92A52}"/>
          </ac:spMkLst>
        </pc:spChg>
        <pc:picChg chg="add del">
          <ac:chgData name="Josh Blaney" userId="S::jblaney1@uwyo.edu::da694ccb-8d21-4060-873a-4d2361a8a919" providerId="AD" clId="Web-{76C85B01-7A6D-410B-8AB2-54DFC22D8F83}" dt="2023-07-07T19:29:46.607" v="54"/>
          <ac:picMkLst>
            <pc:docMk/>
            <pc:sldMk cId="293682012" sldId="294"/>
            <ac:picMk id="5" creationId="{4FCD2499-2B35-D709-A333-DEFD546C348D}"/>
          </ac:picMkLst>
        </pc:picChg>
        <pc:picChg chg="add">
          <ac:chgData name="Josh Blaney" userId="S::jblaney1@uwyo.edu::da694ccb-8d21-4060-873a-4d2361a8a919" providerId="AD" clId="Web-{76C85B01-7A6D-410B-8AB2-54DFC22D8F83}" dt="2023-07-07T19:29:46.670" v="55"/>
          <ac:picMkLst>
            <pc:docMk/>
            <pc:sldMk cId="293682012" sldId="294"/>
            <ac:picMk id="8" creationId="{91B28F63-CF00-448F-B141-FE33C33B1891}"/>
          </ac:picMkLst>
        </pc:picChg>
        <pc:picChg chg="add del">
          <ac:chgData name="Josh Blaney" userId="S::jblaney1@uwyo.edu::da694ccb-8d21-4060-873a-4d2361a8a919" providerId="AD" clId="Web-{76C85B01-7A6D-410B-8AB2-54DFC22D8F83}" dt="2023-07-07T19:29:46.607" v="54"/>
          <ac:picMkLst>
            <pc:docMk/>
            <pc:sldMk cId="293682012" sldId="294"/>
            <ac:picMk id="9" creationId="{DF19BAF3-7E20-4B9D-B544-BABAEEA1FA75}"/>
          </ac:picMkLst>
        </pc:picChg>
        <pc:picChg chg="add">
          <ac:chgData name="Josh Blaney" userId="S::jblaney1@uwyo.edu::da694ccb-8d21-4060-873a-4d2361a8a919" providerId="AD" clId="Web-{76C85B01-7A6D-410B-8AB2-54DFC22D8F83}" dt="2023-07-07T19:29:46.670" v="55"/>
          <ac:picMkLst>
            <pc:docMk/>
            <pc:sldMk cId="293682012" sldId="294"/>
            <ac:picMk id="10" creationId="{2AE609E2-8522-44E4-9077-980E5BCF3E14}"/>
          </ac:picMkLst>
        </pc:picChg>
        <pc:picChg chg="add del">
          <ac:chgData name="Josh Blaney" userId="S::jblaney1@uwyo.edu::da694ccb-8d21-4060-873a-4d2361a8a919" providerId="AD" clId="Web-{76C85B01-7A6D-410B-8AB2-54DFC22D8F83}" dt="2023-07-07T19:29:46.607" v="54"/>
          <ac:picMkLst>
            <pc:docMk/>
            <pc:sldMk cId="293682012" sldId="294"/>
            <ac:picMk id="11" creationId="{950648F4-ABCD-4DF0-8641-76CFB2354721}"/>
          </ac:picMkLst>
        </pc:picChg>
        <pc:picChg chg="add">
          <ac:chgData name="Josh Blaney" userId="S::jblaney1@uwyo.edu::da694ccb-8d21-4060-873a-4d2361a8a919" providerId="AD" clId="Web-{76C85B01-7A6D-410B-8AB2-54DFC22D8F83}" dt="2023-07-07T19:29:46.670" v="55"/>
          <ac:picMkLst>
            <pc:docMk/>
            <pc:sldMk cId="293682012" sldId="294"/>
            <ac:picMk id="14" creationId="{8949AD42-25FD-4C3D-9EEE-B7FEC5809988}"/>
          </ac:picMkLst>
        </pc:picChg>
        <pc:picChg chg="add del">
          <ac:chgData name="Josh Blaney" userId="S::jblaney1@uwyo.edu::da694ccb-8d21-4060-873a-4d2361a8a919" providerId="AD" clId="Web-{76C85B01-7A6D-410B-8AB2-54DFC22D8F83}" dt="2023-07-07T19:29:46.607" v="54"/>
          <ac:picMkLst>
            <pc:docMk/>
            <pc:sldMk cId="293682012" sldId="294"/>
            <ac:picMk id="15" creationId="{CF1EB4BD-9C7E-4AA3-9681-C7EB0DA6250B}"/>
          </ac:picMkLst>
        </pc:picChg>
        <pc:picChg chg="add">
          <ac:chgData name="Josh Blaney" userId="S::jblaney1@uwyo.edu::da694ccb-8d21-4060-873a-4d2361a8a919" providerId="AD" clId="Web-{76C85B01-7A6D-410B-8AB2-54DFC22D8F83}" dt="2023-07-07T19:29:46.670" v="55"/>
          <ac:picMkLst>
            <pc:docMk/>
            <pc:sldMk cId="293682012" sldId="294"/>
            <ac:picMk id="16" creationId="{6AC7D913-60B7-4603-881B-831DA5D3A940}"/>
          </ac:picMkLst>
        </pc:picChg>
        <pc:picChg chg="add del">
          <ac:chgData name="Josh Blaney" userId="S::jblaney1@uwyo.edu::da694ccb-8d21-4060-873a-4d2361a8a919" providerId="AD" clId="Web-{76C85B01-7A6D-410B-8AB2-54DFC22D8F83}" dt="2023-07-07T19:29:46.607" v="54"/>
          <ac:picMkLst>
            <pc:docMk/>
            <pc:sldMk cId="293682012" sldId="294"/>
            <ac:picMk id="17" creationId="{94AAE3AA-3759-4D28-B0EF-575F25A5146C}"/>
          </ac:picMkLst>
        </pc:picChg>
        <pc:cxnChg chg="add">
          <ac:chgData name="Josh Blaney" userId="S::jblaney1@uwyo.edu::da694ccb-8d21-4060-873a-4d2361a8a919" providerId="AD" clId="Web-{76C85B01-7A6D-410B-8AB2-54DFC22D8F83}" dt="2023-07-07T19:29:46.670" v="55"/>
          <ac:cxnSpMkLst>
            <pc:docMk/>
            <pc:sldMk cId="293682012" sldId="294"/>
            <ac:cxnSpMk id="24" creationId="{179C4C8E-197B-4679-AE96-B5147F971C90}"/>
          </ac:cxnSpMkLst>
        </pc:cxnChg>
      </pc:sldChg>
      <pc:sldChg chg="new del">
        <pc:chgData name="Josh Blaney" userId="S::jblaney1@uwyo.edu::da694ccb-8d21-4060-873a-4d2361a8a919" providerId="AD" clId="Web-{76C85B01-7A6D-410B-8AB2-54DFC22D8F83}" dt="2023-07-07T19:29:01.841" v="38"/>
        <pc:sldMkLst>
          <pc:docMk/>
          <pc:sldMk cId="2351512191" sldId="294"/>
        </pc:sldMkLst>
      </pc:sldChg>
      <pc:sldChg chg="new del">
        <pc:chgData name="Josh Blaney" userId="S::jblaney1@uwyo.edu::da694ccb-8d21-4060-873a-4d2361a8a919" providerId="AD" clId="Web-{76C85B01-7A6D-410B-8AB2-54DFC22D8F83}" dt="2023-07-07T19:30:59.467" v="96"/>
        <pc:sldMkLst>
          <pc:docMk/>
          <pc:sldMk cId="1808976676" sldId="295"/>
        </pc:sldMkLst>
      </pc:sldChg>
      <pc:sldChg chg="modSp add replId">
        <pc:chgData name="Josh Blaney" userId="S::jblaney1@uwyo.edu::da694ccb-8d21-4060-873a-4d2361a8a919" providerId="AD" clId="Web-{76C85B01-7A6D-410B-8AB2-54DFC22D8F83}" dt="2023-07-07T19:30:38.077" v="74" actId="20577"/>
        <pc:sldMkLst>
          <pc:docMk/>
          <pc:sldMk cId="69727861" sldId="296"/>
        </pc:sldMkLst>
        <pc:spChg chg="mod">
          <ac:chgData name="Josh Blaney" userId="S::jblaney1@uwyo.edu::da694ccb-8d21-4060-873a-4d2361a8a919" providerId="AD" clId="Web-{76C85B01-7A6D-410B-8AB2-54DFC22D8F83}" dt="2023-07-07T19:30:38.077" v="74" actId="20577"/>
          <ac:spMkLst>
            <pc:docMk/>
            <pc:sldMk cId="69727861" sldId="296"/>
            <ac:spMk id="2" creationId="{2BCC7AB1-75AF-9ECC-B2C1-97B0797FC508}"/>
          </ac:spMkLst>
        </pc:spChg>
      </pc:sldChg>
      <pc:sldChg chg="modSp add replId">
        <pc:chgData name="Josh Blaney" userId="S::jblaney1@uwyo.edu::da694ccb-8d21-4060-873a-4d2361a8a919" providerId="AD" clId="Web-{76C85B01-7A6D-410B-8AB2-54DFC22D8F83}" dt="2023-07-07T19:30:44.483" v="83" actId="20577"/>
        <pc:sldMkLst>
          <pc:docMk/>
          <pc:sldMk cId="150481673" sldId="297"/>
        </pc:sldMkLst>
        <pc:spChg chg="mod">
          <ac:chgData name="Josh Blaney" userId="S::jblaney1@uwyo.edu::da694ccb-8d21-4060-873a-4d2361a8a919" providerId="AD" clId="Web-{76C85B01-7A6D-410B-8AB2-54DFC22D8F83}" dt="2023-07-07T19:30:44.483" v="83" actId="20577"/>
          <ac:spMkLst>
            <pc:docMk/>
            <pc:sldMk cId="150481673" sldId="297"/>
            <ac:spMk id="2" creationId="{2BCC7AB1-75AF-9ECC-B2C1-97B0797FC508}"/>
          </ac:spMkLst>
        </pc:spChg>
      </pc:sldChg>
      <pc:sldChg chg="modSp add replId">
        <pc:chgData name="Josh Blaney" userId="S::jblaney1@uwyo.edu::da694ccb-8d21-4060-873a-4d2361a8a919" providerId="AD" clId="Web-{76C85B01-7A6D-410B-8AB2-54DFC22D8F83}" dt="2023-07-07T19:30:55.499" v="95" actId="20577"/>
        <pc:sldMkLst>
          <pc:docMk/>
          <pc:sldMk cId="149795843" sldId="298"/>
        </pc:sldMkLst>
        <pc:spChg chg="mod">
          <ac:chgData name="Josh Blaney" userId="S::jblaney1@uwyo.edu::da694ccb-8d21-4060-873a-4d2361a8a919" providerId="AD" clId="Web-{76C85B01-7A6D-410B-8AB2-54DFC22D8F83}" dt="2023-07-07T19:30:55.499" v="95" actId="20577"/>
          <ac:spMkLst>
            <pc:docMk/>
            <pc:sldMk cId="149795843" sldId="298"/>
            <ac:spMk id="2" creationId="{2BCC7AB1-75AF-9ECC-B2C1-97B0797FC508}"/>
          </ac:spMkLst>
        </pc:spChg>
      </pc:sldChg>
    </pc:docChg>
  </pc:docChgLst>
  <pc:docChgLst>
    <pc:chgData name="Josh Blaney" userId="S::jblaney1@uwyo.edu::da694ccb-8d21-4060-873a-4d2361a8a919" providerId="AD" clId="Web-{7C9641EC-EAC5-4DDD-8754-F5D444524657}"/>
    <pc:docChg chg="delSld">
      <pc:chgData name="Josh Blaney" userId="S::jblaney1@uwyo.edu::da694ccb-8d21-4060-873a-4d2361a8a919" providerId="AD" clId="Web-{7C9641EC-EAC5-4DDD-8754-F5D444524657}" dt="2023-07-07T20:41:51.663" v="0"/>
      <pc:docMkLst>
        <pc:docMk/>
      </pc:docMkLst>
      <pc:sldChg chg="del">
        <pc:chgData name="Josh Blaney" userId="S::jblaney1@uwyo.edu::da694ccb-8d21-4060-873a-4d2361a8a919" providerId="AD" clId="Web-{7C9641EC-EAC5-4DDD-8754-F5D444524657}" dt="2023-07-07T20:41:51.663" v="0"/>
        <pc:sldMkLst>
          <pc:docMk/>
          <pc:sldMk cId="2482241580" sldId="299"/>
        </pc:sldMkLst>
      </pc:sldChg>
    </pc:docChg>
  </pc:docChgLst>
  <pc:docChgLst>
    <pc:chgData name="Josh Blaney" userId="S::jblaney1@uwyo.edu::da694ccb-8d21-4060-873a-4d2361a8a919" providerId="AD" clId="Web-{E0F2707E-BE12-40E6-9E65-2512F62C5703}"/>
    <pc:docChg chg="modSld">
      <pc:chgData name="Josh Blaney" userId="S::jblaney1@uwyo.edu::da694ccb-8d21-4060-873a-4d2361a8a919" providerId="AD" clId="Web-{E0F2707E-BE12-40E6-9E65-2512F62C5703}" dt="2023-07-11T21:23:05.407" v="18" actId="20577"/>
      <pc:docMkLst>
        <pc:docMk/>
      </pc:docMkLst>
      <pc:sldChg chg="modSp">
        <pc:chgData name="Josh Blaney" userId="S::jblaney1@uwyo.edu::da694ccb-8d21-4060-873a-4d2361a8a919" providerId="AD" clId="Web-{E0F2707E-BE12-40E6-9E65-2512F62C5703}" dt="2023-07-11T21:22:00.890" v="5" actId="20577"/>
        <pc:sldMkLst>
          <pc:docMk/>
          <pc:sldMk cId="1984840733" sldId="257"/>
        </pc:sldMkLst>
        <pc:spChg chg="mod">
          <ac:chgData name="Josh Blaney" userId="S::jblaney1@uwyo.edu::da694ccb-8d21-4060-873a-4d2361a8a919" providerId="AD" clId="Web-{E0F2707E-BE12-40E6-9E65-2512F62C5703}" dt="2023-07-11T21:22:00.890" v="5" actId="20577"/>
          <ac:spMkLst>
            <pc:docMk/>
            <pc:sldMk cId="1984840733" sldId="257"/>
            <ac:spMk id="3" creationId="{D9344104-37E0-086E-96F0-01C0829C4247}"/>
          </ac:spMkLst>
        </pc:spChg>
      </pc:sldChg>
      <pc:sldChg chg="modSp">
        <pc:chgData name="Josh Blaney" userId="S::jblaney1@uwyo.edu::da694ccb-8d21-4060-873a-4d2361a8a919" providerId="AD" clId="Web-{E0F2707E-BE12-40E6-9E65-2512F62C5703}" dt="2023-07-11T21:23:05.407" v="18" actId="20577"/>
        <pc:sldMkLst>
          <pc:docMk/>
          <pc:sldMk cId="814353831" sldId="259"/>
        </pc:sldMkLst>
        <pc:spChg chg="mod">
          <ac:chgData name="Josh Blaney" userId="S::jblaney1@uwyo.edu::da694ccb-8d21-4060-873a-4d2361a8a919" providerId="AD" clId="Web-{E0F2707E-BE12-40E6-9E65-2512F62C5703}" dt="2023-07-11T21:23:05.407" v="18" actId="20577"/>
          <ac:spMkLst>
            <pc:docMk/>
            <pc:sldMk cId="814353831" sldId="259"/>
            <ac:spMk id="3" creationId="{D40F7E30-5B4F-0851-B3BE-6434B59E0A9F}"/>
          </ac:spMkLst>
        </pc:spChg>
      </pc:sldChg>
    </pc:docChg>
  </pc:docChgLst>
  <pc:docChgLst>
    <pc:chgData name="Josh Blaney" userId="S::jblaney1@uwyo.edu::da694ccb-8d21-4060-873a-4d2361a8a919" providerId="AD" clId="Web-{7E250ADB-5188-42AB-AC01-1EC39DB58CC3}"/>
    <pc:docChg chg="modSld">
      <pc:chgData name="Josh Blaney" userId="S::jblaney1@uwyo.edu::da694ccb-8d21-4060-873a-4d2361a8a919" providerId="AD" clId="Web-{7E250ADB-5188-42AB-AC01-1EC39DB58CC3}" dt="2023-07-11T19:05:04.794" v="0" actId="1076"/>
      <pc:docMkLst>
        <pc:docMk/>
      </pc:docMkLst>
      <pc:sldChg chg="modSp">
        <pc:chgData name="Josh Blaney" userId="S::jblaney1@uwyo.edu::da694ccb-8d21-4060-873a-4d2361a8a919" providerId="AD" clId="Web-{7E250ADB-5188-42AB-AC01-1EC39DB58CC3}" dt="2023-07-11T19:05:04.794" v="0" actId="1076"/>
        <pc:sldMkLst>
          <pc:docMk/>
          <pc:sldMk cId="814353831" sldId="259"/>
        </pc:sldMkLst>
        <pc:picChg chg="mod">
          <ac:chgData name="Josh Blaney" userId="S::jblaney1@uwyo.edu::da694ccb-8d21-4060-873a-4d2361a8a919" providerId="AD" clId="Web-{7E250ADB-5188-42AB-AC01-1EC39DB58CC3}" dt="2023-07-11T19:05:04.794" v="0" actId="1076"/>
          <ac:picMkLst>
            <pc:docMk/>
            <pc:sldMk cId="814353831" sldId="259"/>
            <ac:picMk id="4" creationId="{40970E06-A26A-61A4-9A35-0E15F312F260}"/>
          </ac:picMkLst>
        </pc:picChg>
      </pc:sldChg>
    </pc:docChg>
  </pc:docChgLst>
  <pc:docChgLst>
    <pc:chgData name="Josh Blaney" userId="S::jblaney1@uwyo.edu::da694ccb-8d21-4060-873a-4d2361a8a919" providerId="AD" clId="Web-{BCC6E442-32CB-4C98-BDD0-068F8F72628F}"/>
    <pc:docChg chg="addSld delSld modSld">
      <pc:chgData name="Josh Blaney" userId="S::jblaney1@uwyo.edu::da694ccb-8d21-4060-873a-4d2361a8a919" providerId="AD" clId="Web-{BCC6E442-32CB-4C98-BDD0-068F8F72628F}" dt="2023-07-11T21:38:48.711" v="176" actId="20577"/>
      <pc:docMkLst>
        <pc:docMk/>
      </pc:docMkLst>
      <pc:sldChg chg="addSp modSp mod setBg">
        <pc:chgData name="Josh Blaney" userId="S::jblaney1@uwyo.edu::da694ccb-8d21-4060-873a-4d2361a8a919" providerId="AD" clId="Web-{BCC6E442-32CB-4C98-BDD0-068F8F72628F}" dt="2023-07-11T21:32:59.909" v="113"/>
        <pc:sldMkLst>
          <pc:docMk/>
          <pc:sldMk cId="4206231625" sldId="256"/>
        </pc:sldMkLst>
        <pc:spChg chg="mod">
          <ac:chgData name="Josh Blaney" userId="S::jblaney1@uwyo.edu::da694ccb-8d21-4060-873a-4d2361a8a919" providerId="AD" clId="Web-{BCC6E442-32CB-4C98-BDD0-068F8F72628F}" dt="2023-07-11T21:32:59.909" v="113"/>
          <ac:spMkLst>
            <pc:docMk/>
            <pc:sldMk cId="4206231625" sldId="256"/>
            <ac:spMk id="2" creationId="{2F9A54F1-6616-4E12-AF67-6E729330DFCE}"/>
          </ac:spMkLst>
        </pc:spChg>
        <pc:spChg chg="add">
          <ac:chgData name="Josh Blaney" userId="S::jblaney1@uwyo.edu::da694ccb-8d21-4060-873a-4d2361a8a919" providerId="AD" clId="Web-{BCC6E442-32CB-4C98-BDD0-068F8F72628F}" dt="2023-07-11T21:32:59.909" v="113"/>
          <ac:spMkLst>
            <pc:docMk/>
            <pc:sldMk cId="4206231625" sldId="256"/>
            <ac:spMk id="7" creationId="{859FEF9A-9073-4D0C-AE3F-4B05B7C78A93}"/>
          </ac:spMkLst>
        </pc:spChg>
        <pc:spChg chg="add">
          <ac:chgData name="Josh Blaney" userId="S::jblaney1@uwyo.edu::da694ccb-8d21-4060-873a-4d2361a8a919" providerId="AD" clId="Web-{BCC6E442-32CB-4C98-BDD0-068F8F72628F}" dt="2023-07-11T21:32:59.909" v="113"/>
          <ac:spMkLst>
            <pc:docMk/>
            <pc:sldMk cId="4206231625" sldId="256"/>
            <ac:spMk id="9" creationId="{9A868E46-760C-4803-96E3-94D7FF55D339}"/>
          </ac:spMkLst>
        </pc:spChg>
        <pc:cxnChg chg="add">
          <ac:chgData name="Josh Blaney" userId="S::jblaney1@uwyo.edu::da694ccb-8d21-4060-873a-4d2361a8a919" providerId="AD" clId="Web-{BCC6E442-32CB-4C98-BDD0-068F8F72628F}" dt="2023-07-11T21:32:59.909" v="113"/>
          <ac:cxnSpMkLst>
            <pc:docMk/>
            <pc:sldMk cId="4206231625" sldId="256"/>
            <ac:cxnSpMk id="11" creationId="{C632DB3C-29C8-435B-832E-2A00033193CD}"/>
          </ac:cxnSpMkLst>
        </pc:cxnChg>
      </pc:sldChg>
      <pc:sldChg chg="addSp delSp modSp mod setBg">
        <pc:chgData name="Josh Blaney" userId="S::jblaney1@uwyo.edu::da694ccb-8d21-4060-873a-4d2361a8a919" providerId="AD" clId="Web-{BCC6E442-32CB-4C98-BDD0-068F8F72628F}" dt="2023-07-11T21:30:31.563" v="65"/>
        <pc:sldMkLst>
          <pc:docMk/>
          <pc:sldMk cId="1984840733" sldId="257"/>
        </pc:sldMkLst>
        <pc:spChg chg="mod">
          <ac:chgData name="Josh Blaney" userId="S::jblaney1@uwyo.edu::da694ccb-8d21-4060-873a-4d2361a8a919" providerId="AD" clId="Web-{BCC6E442-32CB-4C98-BDD0-068F8F72628F}" dt="2023-07-11T21:30:31.563" v="65"/>
          <ac:spMkLst>
            <pc:docMk/>
            <pc:sldMk cId="1984840733" sldId="257"/>
            <ac:spMk id="2" creationId="{27268C40-842A-2255-979C-C552928FDCFD}"/>
          </ac:spMkLst>
        </pc:spChg>
        <pc:spChg chg="mod">
          <ac:chgData name="Josh Blaney" userId="S::jblaney1@uwyo.edu::da694ccb-8d21-4060-873a-4d2361a8a919" providerId="AD" clId="Web-{BCC6E442-32CB-4C98-BDD0-068F8F72628F}" dt="2023-07-11T21:30:31.563" v="65"/>
          <ac:spMkLst>
            <pc:docMk/>
            <pc:sldMk cId="1984840733" sldId="257"/>
            <ac:spMk id="3" creationId="{D9344104-37E0-086E-96F0-01C0829C4247}"/>
          </ac:spMkLst>
        </pc:spChg>
        <pc:spChg chg="add">
          <ac:chgData name="Josh Blaney" userId="S::jblaney1@uwyo.edu::da694ccb-8d21-4060-873a-4d2361a8a919" providerId="AD" clId="Web-{BCC6E442-32CB-4C98-BDD0-068F8F72628F}" dt="2023-07-11T21:30:31.563" v="65"/>
          <ac:spMkLst>
            <pc:docMk/>
            <pc:sldMk cId="1984840733" sldId="257"/>
            <ac:spMk id="8" creationId="{923E8915-D2AA-4327-A45A-972C3CA9574B}"/>
          </ac:spMkLst>
        </pc:spChg>
        <pc:spChg chg="add del">
          <ac:chgData name="Josh Blaney" userId="S::jblaney1@uwyo.edu::da694ccb-8d21-4060-873a-4d2361a8a919" providerId="AD" clId="Web-{BCC6E442-32CB-4C98-BDD0-068F8F72628F}" dt="2023-07-11T21:30:31.516" v="64"/>
          <ac:spMkLst>
            <pc:docMk/>
            <pc:sldMk cId="1984840733" sldId="257"/>
            <ac:spMk id="9" creationId="{C8A3C342-1D03-412F-8DD3-BF519E8E0AE9}"/>
          </ac:spMkLst>
        </pc:spChg>
        <pc:spChg chg="add">
          <ac:chgData name="Josh Blaney" userId="S::jblaney1@uwyo.edu::da694ccb-8d21-4060-873a-4d2361a8a919" providerId="AD" clId="Web-{BCC6E442-32CB-4C98-BDD0-068F8F72628F}" dt="2023-07-11T21:30:31.563" v="65"/>
          <ac:spMkLst>
            <pc:docMk/>
            <pc:sldMk cId="1984840733" sldId="257"/>
            <ac:spMk id="10" creationId="{8302FC3C-9804-4950-B721-5FD704BA6065}"/>
          </ac:spMkLst>
        </pc:spChg>
        <pc:spChg chg="add del">
          <ac:chgData name="Josh Blaney" userId="S::jblaney1@uwyo.edu::da694ccb-8d21-4060-873a-4d2361a8a919" providerId="AD" clId="Web-{BCC6E442-32CB-4C98-BDD0-068F8F72628F}" dt="2023-07-11T21:30:31.516" v="64"/>
          <ac:spMkLst>
            <pc:docMk/>
            <pc:sldMk cId="1984840733" sldId="257"/>
            <ac:spMk id="11" creationId="{81CC9B02-E087-4350-AEBD-2C3CF001AF01}"/>
          </ac:spMkLst>
        </pc:spChg>
        <pc:spChg chg="add">
          <ac:chgData name="Josh Blaney" userId="S::jblaney1@uwyo.edu::da694ccb-8d21-4060-873a-4d2361a8a919" providerId="AD" clId="Web-{BCC6E442-32CB-4C98-BDD0-068F8F72628F}" dt="2023-07-11T21:30:31.563" v="65"/>
          <ac:spMkLst>
            <pc:docMk/>
            <pc:sldMk cId="1984840733" sldId="257"/>
            <ac:spMk id="16" creationId="{F3798573-F27B-47EB-8EA4-7EE34954C2D6}"/>
          </ac:spMkLst>
        </pc:spChg>
        <pc:picChg chg="add del">
          <ac:chgData name="Josh Blaney" userId="S::jblaney1@uwyo.edu::da694ccb-8d21-4060-873a-4d2361a8a919" providerId="AD" clId="Web-{BCC6E442-32CB-4C98-BDD0-068F8F72628F}" dt="2023-07-11T21:30:31.516" v="64"/>
          <ac:picMkLst>
            <pc:docMk/>
            <pc:sldMk cId="1984840733" sldId="257"/>
            <ac:picMk id="5" creationId="{24D9D7E0-DC3F-592A-A331-6258F17DB513}"/>
          </ac:picMkLst>
        </pc:picChg>
        <pc:picChg chg="add">
          <ac:chgData name="Josh Blaney" userId="S::jblaney1@uwyo.edu::da694ccb-8d21-4060-873a-4d2361a8a919" providerId="AD" clId="Web-{BCC6E442-32CB-4C98-BDD0-068F8F72628F}" dt="2023-07-11T21:30:31.563" v="65"/>
          <ac:picMkLst>
            <pc:docMk/>
            <pc:sldMk cId="1984840733" sldId="257"/>
            <ac:picMk id="14" creationId="{3BC6EBB2-9BDC-4075-BA6B-43A9FBF9C86C}"/>
          </ac:picMkLst>
        </pc:picChg>
        <pc:cxnChg chg="add">
          <ac:chgData name="Josh Blaney" userId="S::jblaney1@uwyo.edu::da694ccb-8d21-4060-873a-4d2361a8a919" providerId="AD" clId="Web-{BCC6E442-32CB-4C98-BDD0-068F8F72628F}" dt="2023-07-11T21:30:31.563" v="65"/>
          <ac:cxnSpMkLst>
            <pc:docMk/>
            <pc:sldMk cId="1984840733" sldId="257"/>
            <ac:cxnSpMk id="12" creationId="{6B9695BD-ECF6-49CA-8877-8C493193C65D}"/>
          </ac:cxnSpMkLst>
        </pc:cxnChg>
      </pc:sldChg>
      <pc:sldChg chg="addSp modSp mod setBg setClrOvrMap">
        <pc:chgData name="Josh Blaney" userId="S::jblaney1@uwyo.edu::da694ccb-8d21-4060-873a-4d2361a8a919" providerId="AD" clId="Web-{BCC6E442-32CB-4C98-BDD0-068F8F72628F}" dt="2023-07-11T21:32:18.362" v="105" actId="20577"/>
        <pc:sldMkLst>
          <pc:docMk/>
          <pc:sldMk cId="814353831" sldId="259"/>
        </pc:sldMkLst>
        <pc:spChg chg="mod">
          <ac:chgData name="Josh Blaney" userId="S::jblaney1@uwyo.edu::da694ccb-8d21-4060-873a-4d2361a8a919" providerId="AD" clId="Web-{BCC6E442-32CB-4C98-BDD0-068F8F72628F}" dt="2023-07-11T21:32:18.362" v="105" actId="20577"/>
          <ac:spMkLst>
            <pc:docMk/>
            <pc:sldMk cId="814353831" sldId="259"/>
            <ac:spMk id="2" creationId="{F1E1E656-6038-3B04-8576-DFBEC1BEE791}"/>
          </ac:spMkLst>
        </pc:spChg>
        <pc:spChg chg="mod ord">
          <ac:chgData name="Josh Blaney" userId="S::jblaney1@uwyo.edu::da694ccb-8d21-4060-873a-4d2361a8a919" providerId="AD" clId="Web-{BCC6E442-32CB-4C98-BDD0-068F8F72628F}" dt="2023-07-11T21:30:08.344" v="61"/>
          <ac:spMkLst>
            <pc:docMk/>
            <pc:sldMk cId="814353831" sldId="259"/>
            <ac:spMk id="3" creationId="{D40F7E30-5B4F-0851-B3BE-6434B59E0A9F}"/>
          </ac:spMkLst>
        </pc:spChg>
        <pc:spChg chg="add">
          <ac:chgData name="Josh Blaney" userId="S::jblaney1@uwyo.edu::da694ccb-8d21-4060-873a-4d2361a8a919" providerId="AD" clId="Web-{BCC6E442-32CB-4C98-BDD0-068F8F72628F}" dt="2023-07-11T21:30:08.344" v="61"/>
          <ac:spMkLst>
            <pc:docMk/>
            <pc:sldMk cId="814353831" sldId="259"/>
            <ac:spMk id="9" creationId="{B4AAD3FD-83A5-4B89-9F8F-01B8870865BE}"/>
          </ac:spMkLst>
        </pc:spChg>
        <pc:spChg chg="add">
          <ac:chgData name="Josh Blaney" userId="S::jblaney1@uwyo.edu::da694ccb-8d21-4060-873a-4d2361a8a919" providerId="AD" clId="Web-{BCC6E442-32CB-4C98-BDD0-068F8F72628F}" dt="2023-07-11T21:30:08.344" v="61"/>
          <ac:spMkLst>
            <pc:docMk/>
            <pc:sldMk cId="814353831" sldId="259"/>
            <ac:spMk id="11" creationId="{61752F1D-FC0F-4103-9584-630E643CCDA6}"/>
          </ac:spMkLst>
        </pc:spChg>
        <pc:spChg chg="add">
          <ac:chgData name="Josh Blaney" userId="S::jblaney1@uwyo.edu::da694ccb-8d21-4060-873a-4d2361a8a919" providerId="AD" clId="Web-{BCC6E442-32CB-4C98-BDD0-068F8F72628F}" dt="2023-07-11T21:30:08.344" v="61"/>
          <ac:spMkLst>
            <pc:docMk/>
            <pc:sldMk cId="814353831" sldId="259"/>
            <ac:spMk id="13" creationId="{70151CB7-E7DE-4917-B831-01DF9CE01306}"/>
          </ac:spMkLst>
        </pc:spChg>
        <pc:spChg chg="add">
          <ac:chgData name="Josh Blaney" userId="S::jblaney1@uwyo.edu::da694ccb-8d21-4060-873a-4d2361a8a919" providerId="AD" clId="Web-{BCC6E442-32CB-4C98-BDD0-068F8F72628F}" dt="2023-07-11T21:30:08.344" v="61"/>
          <ac:spMkLst>
            <pc:docMk/>
            <pc:sldMk cId="814353831" sldId="259"/>
            <ac:spMk id="15" creationId="{A92A1116-1C84-41DF-B803-1F7B0883EC82}"/>
          </ac:spMkLst>
        </pc:spChg>
        <pc:picChg chg="mod">
          <ac:chgData name="Josh Blaney" userId="S::jblaney1@uwyo.edu::da694ccb-8d21-4060-873a-4d2361a8a919" providerId="AD" clId="Web-{BCC6E442-32CB-4C98-BDD0-068F8F72628F}" dt="2023-07-11T21:30:08.344" v="61"/>
          <ac:picMkLst>
            <pc:docMk/>
            <pc:sldMk cId="814353831" sldId="259"/>
            <ac:picMk id="4" creationId="{40970E06-A26A-61A4-9A35-0E15F312F260}"/>
          </ac:picMkLst>
        </pc:picChg>
      </pc:sldChg>
      <pc:sldChg chg="addSp delSp del">
        <pc:chgData name="Josh Blaney" userId="S::jblaney1@uwyo.edu::da694ccb-8d21-4060-873a-4d2361a8a919" providerId="AD" clId="Web-{BCC6E442-32CB-4C98-BDD0-068F8F72628F}" dt="2023-07-11T21:30:19.828" v="62"/>
        <pc:sldMkLst>
          <pc:docMk/>
          <pc:sldMk cId="2643539583" sldId="260"/>
        </pc:sldMkLst>
        <pc:spChg chg="del">
          <ac:chgData name="Josh Blaney" userId="S::jblaney1@uwyo.edu::da694ccb-8d21-4060-873a-4d2361a8a919" providerId="AD" clId="Web-{BCC6E442-32CB-4C98-BDD0-068F8F72628F}" dt="2023-07-11T21:25:29.605" v="1"/>
          <ac:spMkLst>
            <pc:docMk/>
            <pc:sldMk cId="2643539583" sldId="260"/>
            <ac:spMk id="3" creationId="{D40F7E30-5B4F-0851-B3BE-6434B59E0A9F}"/>
          </ac:spMkLst>
        </pc:spChg>
        <pc:spChg chg="add">
          <ac:chgData name="Josh Blaney" userId="S::jblaney1@uwyo.edu::da694ccb-8d21-4060-873a-4d2361a8a919" providerId="AD" clId="Web-{BCC6E442-32CB-4C98-BDD0-068F8F72628F}" dt="2023-07-11T21:25:26.933" v="0"/>
          <ac:spMkLst>
            <pc:docMk/>
            <pc:sldMk cId="2643539583" sldId="260"/>
            <ac:spMk id="5" creationId="{6ADE59D3-4FEB-22D3-D146-06F142B3A081}"/>
          </ac:spMkLst>
        </pc:spChg>
      </pc:sldChg>
      <pc:sldChg chg="addSp modSp add mod replId setBg setClrOvrMap">
        <pc:chgData name="Josh Blaney" userId="S::jblaney1@uwyo.edu::da694ccb-8d21-4060-873a-4d2361a8a919" providerId="AD" clId="Web-{BCC6E442-32CB-4C98-BDD0-068F8F72628F}" dt="2023-07-11T21:38:48.711" v="176" actId="20577"/>
        <pc:sldMkLst>
          <pc:docMk/>
          <pc:sldMk cId="4112891340" sldId="261"/>
        </pc:sldMkLst>
        <pc:spChg chg="mod">
          <ac:chgData name="Josh Blaney" userId="S::jblaney1@uwyo.edu::da694ccb-8d21-4060-873a-4d2361a8a919" providerId="AD" clId="Web-{BCC6E442-32CB-4C98-BDD0-068F8F72628F}" dt="2023-07-11T21:32:33.456" v="112" actId="20577"/>
          <ac:spMkLst>
            <pc:docMk/>
            <pc:sldMk cId="4112891340" sldId="261"/>
            <ac:spMk id="2" creationId="{F1E1E656-6038-3B04-8576-DFBEC1BEE791}"/>
          </ac:spMkLst>
        </pc:spChg>
        <pc:spChg chg="mod ord">
          <ac:chgData name="Josh Blaney" userId="S::jblaney1@uwyo.edu::da694ccb-8d21-4060-873a-4d2361a8a919" providerId="AD" clId="Web-{BCC6E442-32CB-4C98-BDD0-068F8F72628F}" dt="2023-07-11T21:38:48.711" v="176" actId="20577"/>
          <ac:spMkLst>
            <pc:docMk/>
            <pc:sldMk cId="4112891340" sldId="261"/>
            <ac:spMk id="3" creationId="{D40F7E30-5B4F-0851-B3BE-6434B59E0A9F}"/>
          </ac:spMkLst>
        </pc:spChg>
        <pc:spChg chg="add">
          <ac:chgData name="Josh Blaney" userId="S::jblaney1@uwyo.edu::da694ccb-8d21-4060-873a-4d2361a8a919" providerId="AD" clId="Web-{BCC6E442-32CB-4C98-BDD0-068F8F72628F}" dt="2023-07-11T21:29:59.500" v="60"/>
          <ac:spMkLst>
            <pc:docMk/>
            <pc:sldMk cId="4112891340" sldId="261"/>
            <ac:spMk id="9" creationId="{B4AAD3FD-83A5-4B89-9F8F-01B8870865BE}"/>
          </ac:spMkLst>
        </pc:spChg>
        <pc:spChg chg="add">
          <ac:chgData name="Josh Blaney" userId="S::jblaney1@uwyo.edu::da694ccb-8d21-4060-873a-4d2361a8a919" providerId="AD" clId="Web-{BCC6E442-32CB-4C98-BDD0-068F8F72628F}" dt="2023-07-11T21:29:59.500" v="60"/>
          <ac:spMkLst>
            <pc:docMk/>
            <pc:sldMk cId="4112891340" sldId="261"/>
            <ac:spMk id="11" creationId="{61752F1D-FC0F-4103-9584-630E643CCDA6}"/>
          </ac:spMkLst>
        </pc:spChg>
        <pc:spChg chg="add">
          <ac:chgData name="Josh Blaney" userId="S::jblaney1@uwyo.edu::da694ccb-8d21-4060-873a-4d2361a8a919" providerId="AD" clId="Web-{BCC6E442-32CB-4C98-BDD0-068F8F72628F}" dt="2023-07-11T21:29:59.500" v="60"/>
          <ac:spMkLst>
            <pc:docMk/>
            <pc:sldMk cId="4112891340" sldId="261"/>
            <ac:spMk id="13" creationId="{70151CB7-E7DE-4917-B831-01DF9CE01306}"/>
          </ac:spMkLst>
        </pc:spChg>
        <pc:spChg chg="add">
          <ac:chgData name="Josh Blaney" userId="S::jblaney1@uwyo.edu::da694ccb-8d21-4060-873a-4d2361a8a919" providerId="AD" clId="Web-{BCC6E442-32CB-4C98-BDD0-068F8F72628F}" dt="2023-07-11T21:29:59.500" v="60"/>
          <ac:spMkLst>
            <pc:docMk/>
            <pc:sldMk cId="4112891340" sldId="261"/>
            <ac:spMk id="15" creationId="{A92A1116-1C84-41DF-B803-1F7B0883EC82}"/>
          </ac:spMkLst>
        </pc:spChg>
        <pc:picChg chg="mod">
          <ac:chgData name="Josh Blaney" userId="S::jblaney1@uwyo.edu::da694ccb-8d21-4060-873a-4d2361a8a919" providerId="AD" clId="Web-{BCC6E442-32CB-4C98-BDD0-068F8F72628F}" dt="2023-07-11T21:29:59.500" v="60"/>
          <ac:picMkLst>
            <pc:docMk/>
            <pc:sldMk cId="4112891340" sldId="261"/>
            <ac:picMk id="4" creationId="{40970E06-A26A-61A4-9A35-0E15F312F260}"/>
          </ac:picMkLst>
        </pc:picChg>
      </pc:sldChg>
    </pc:docChg>
  </pc:docChgLst>
  <pc:docChgLst>
    <pc:chgData name="Josh Blaney" userId="S::jblaney1@uwyo.edu::da694ccb-8d21-4060-873a-4d2361a8a919" providerId="AD" clId="Web-{58D26904-4CEC-4854-9B33-A95C58844355}"/>
    <pc:docChg chg="addSld delSld modSld">
      <pc:chgData name="Josh Blaney" userId="S::jblaney1@uwyo.edu::da694ccb-8d21-4060-873a-4d2361a8a919" providerId="AD" clId="Web-{58D26904-4CEC-4854-9B33-A95C58844355}" dt="2023-07-11T18:57:48.990" v="465" actId="20577"/>
      <pc:docMkLst>
        <pc:docMk/>
      </pc:docMkLst>
      <pc:sldChg chg="modSp new">
        <pc:chgData name="Josh Blaney" userId="S::jblaney1@uwyo.edu::da694ccb-8d21-4060-873a-4d2361a8a919" providerId="AD" clId="Web-{58D26904-4CEC-4854-9B33-A95C58844355}" dt="2023-07-11T18:41:07.511" v="239" actId="20577"/>
        <pc:sldMkLst>
          <pc:docMk/>
          <pc:sldMk cId="1984840733" sldId="257"/>
        </pc:sldMkLst>
        <pc:spChg chg="mod">
          <ac:chgData name="Josh Blaney" userId="S::jblaney1@uwyo.edu::da694ccb-8d21-4060-873a-4d2361a8a919" providerId="AD" clId="Web-{58D26904-4CEC-4854-9B33-A95C58844355}" dt="2023-07-11T18:36:51.600" v="58" actId="20577"/>
          <ac:spMkLst>
            <pc:docMk/>
            <pc:sldMk cId="1984840733" sldId="257"/>
            <ac:spMk id="2" creationId="{27268C40-842A-2255-979C-C552928FDCFD}"/>
          </ac:spMkLst>
        </pc:spChg>
        <pc:spChg chg="mod">
          <ac:chgData name="Josh Blaney" userId="S::jblaney1@uwyo.edu::da694ccb-8d21-4060-873a-4d2361a8a919" providerId="AD" clId="Web-{58D26904-4CEC-4854-9B33-A95C58844355}" dt="2023-07-11T18:41:07.511" v="239" actId="20577"/>
          <ac:spMkLst>
            <pc:docMk/>
            <pc:sldMk cId="1984840733" sldId="257"/>
            <ac:spMk id="3" creationId="{D9344104-37E0-086E-96F0-01C0829C4247}"/>
          </ac:spMkLst>
        </pc:spChg>
      </pc:sldChg>
      <pc:sldChg chg="delSp modSp new">
        <pc:chgData name="Josh Blaney" userId="S::jblaney1@uwyo.edu::da694ccb-8d21-4060-873a-4d2361a8a919" providerId="AD" clId="Web-{58D26904-4CEC-4854-9B33-A95C58844355}" dt="2023-07-11T18:35:24.458" v="44" actId="20577"/>
        <pc:sldMkLst>
          <pc:docMk/>
          <pc:sldMk cId="104186186" sldId="258"/>
        </pc:sldMkLst>
        <pc:spChg chg="mod">
          <ac:chgData name="Josh Blaney" userId="S::jblaney1@uwyo.edu::da694ccb-8d21-4060-873a-4d2361a8a919" providerId="AD" clId="Web-{58D26904-4CEC-4854-9B33-A95C58844355}" dt="2023-07-11T18:35:24.458" v="44" actId="20577"/>
          <ac:spMkLst>
            <pc:docMk/>
            <pc:sldMk cId="104186186" sldId="258"/>
            <ac:spMk id="2" creationId="{389B86A3-37B8-4C3B-6909-01C23832E929}"/>
          </ac:spMkLst>
        </pc:spChg>
        <pc:spChg chg="del">
          <ac:chgData name="Josh Blaney" userId="S::jblaney1@uwyo.edu::da694ccb-8d21-4060-873a-4d2361a8a919" providerId="AD" clId="Web-{58D26904-4CEC-4854-9B33-A95C58844355}" dt="2023-07-11T18:35:19.896" v="42"/>
          <ac:spMkLst>
            <pc:docMk/>
            <pc:sldMk cId="104186186" sldId="258"/>
            <ac:spMk id="3" creationId="{CFA970E9-EEDC-3D4A-F4F0-F2D61F823447}"/>
          </ac:spMkLst>
        </pc:spChg>
      </pc:sldChg>
      <pc:sldChg chg="modSp new">
        <pc:chgData name="Josh Blaney" userId="S::jblaney1@uwyo.edu::da694ccb-8d21-4060-873a-4d2361a8a919" providerId="AD" clId="Web-{58D26904-4CEC-4854-9B33-A95C58844355}" dt="2023-07-11T18:57:48.990" v="465" actId="20577"/>
        <pc:sldMkLst>
          <pc:docMk/>
          <pc:sldMk cId="814353831" sldId="259"/>
        </pc:sldMkLst>
        <pc:spChg chg="mod">
          <ac:chgData name="Josh Blaney" userId="S::jblaney1@uwyo.edu::da694ccb-8d21-4060-873a-4d2361a8a919" providerId="AD" clId="Web-{58D26904-4CEC-4854-9B33-A95C58844355}" dt="2023-07-11T18:37:25.369" v="83" actId="20577"/>
          <ac:spMkLst>
            <pc:docMk/>
            <pc:sldMk cId="814353831" sldId="259"/>
            <ac:spMk id="2" creationId="{F1E1E656-6038-3B04-8576-DFBEC1BEE791}"/>
          </ac:spMkLst>
        </pc:spChg>
        <pc:spChg chg="mod">
          <ac:chgData name="Josh Blaney" userId="S::jblaney1@uwyo.edu::da694ccb-8d21-4060-873a-4d2361a8a919" providerId="AD" clId="Web-{58D26904-4CEC-4854-9B33-A95C58844355}" dt="2023-07-11T18:57:48.990" v="465" actId="20577"/>
          <ac:spMkLst>
            <pc:docMk/>
            <pc:sldMk cId="814353831" sldId="259"/>
            <ac:spMk id="3" creationId="{D40F7E30-5B4F-0851-B3BE-6434B59E0A9F}"/>
          </ac:spMkLst>
        </pc:spChg>
      </pc:sldChg>
      <pc:sldChg chg="modSp add replId">
        <pc:chgData name="Josh Blaney" userId="S::jblaney1@uwyo.edu::da694ccb-8d21-4060-873a-4d2361a8a919" providerId="AD" clId="Web-{58D26904-4CEC-4854-9B33-A95C58844355}" dt="2023-07-11T18:37:35.041" v="88" actId="20577"/>
        <pc:sldMkLst>
          <pc:docMk/>
          <pc:sldMk cId="2643539583" sldId="260"/>
        </pc:sldMkLst>
        <pc:spChg chg="mod">
          <ac:chgData name="Josh Blaney" userId="S::jblaney1@uwyo.edu::da694ccb-8d21-4060-873a-4d2361a8a919" providerId="AD" clId="Web-{58D26904-4CEC-4854-9B33-A95C58844355}" dt="2023-07-11T18:37:35.041" v="88" actId="20577"/>
          <ac:spMkLst>
            <pc:docMk/>
            <pc:sldMk cId="2643539583" sldId="260"/>
            <ac:spMk id="2" creationId="{F1E1E656-6038-3B04-8576-DFBEC1BEE791}"/>
          </ac:spMkLst>
        </pc:spChg>
      </pc:sldChg>
      <pc:sldChg chg="del">
        <pc:chgData name="Josh Blaney" userId="S::jblaney1@uwyo.edu::da694ccb-8d21-4060-873a-4d2361a8a919" providerId="AD" clId="Web-{58D26904-4CEC-4854-9B33-A95C58844355}" dt="2023-07-11T18:33:47.520" v="0"/>
        <pc:sldMkLst>
          <pc:docMk/>
          <pc:sldMk cId="585791071" sldId="293"/>
        </pc:sldMkLst>
      </pc:sldChg>
      <pc:sldChg chg="del">
        <pc:chgData name="Josh Blaney" userId="S::jblaney1@uwyo.edu::da694ccb-8d21-4060-873a-4d2361a8a919" providerId="AD" clId="Web-{58D26904-4CEC-4854-9B33-A95C58844355}" dt="2023-07-11T18:34:53.505" v="31"/>
        <pc:sldMkLst>
          <pc:docMk/>
          <pc:sldMk cId="293682012" sldId="294"/>
        </pc:sldMkLst>
      </pc:sldChg>
      <pc:sldChg chg="del">
        <pc:chgData name="Josh Blaney" userId="S::jblaney1@uwyo.edu::da694ccb-8d21-4060-873a-4d2361a8a919" providerId="AD" clId="Web-{58D26904-4CEC-4854-9B33-A95C58844355}" dt="2023-07-11T18:34:53.489" v="28"/>
        <pc:sldMkLst>
          <pc:docMk/>
          <pc:sldMk cId="69727861" sldId="296"/>
        </pc:sldMkLst>
      </pc:sldChg>
      <pc:sldChg chg="del">
        <pc:chgData name="Josh Blaney" userId="S::jblaney1@uwyo.edu::da694ccb-8d21-4060-873a-4d2361a8a919" providerId="AD" clId="Web-{58D26904-4CEC-4854-9B33-A95C58844355}" dt="2023-07-11T18:34:53.474" v="11"/>
        <pc:sldMkLst>
          <pc:docMk/>
          <pc:sldMk cId="150481673" sldId="297"/>
        </pc:sldMkLst>
      </pc:sldChg>
      <pc:sldChg chg="del">
        <pc:chgData name="Josh Blaney" userId="S::jblaney1@uwyo.edu::da694ccb-8d21-4060-873a-4d2361a8a919" providerId="AD" clId="Web-{58D26904-4CEC-4854-9B33-A95C58844355}" dt="2023-07-11T18:34:53.474" v="6"/>
        <pc:sldMkLst>
          <pc:docMk/>
          <pc:sldMk cId="149795843" sldId="298"/>
        </pc:sldMkLst>
      </pc:sldChg>
      <pc:sldChg chg="del">
        <pc:chgData name="Josh Blaney" userId="S::jblaney1@uwyo.edu::da694ccb-8d21-4060-873a-4d2361a8a919" providerId="AD" clId="Web-{58D26904-4CEC-4854-9B33-A95C58844355}" dt="2023-07-11T18:34:53.474" v="10"/>
        <pc:sldMkLst>
          <pc:docMk/>
          <pc:sldMk cId="4103380513" sldId="303"/>
        </pc:sldMkLst>
      </pc:sldChg>
      <pc:sldChg chg="del">
        <pc:chgData name="Josh Blaney" userId="S::jblaney1@uwyo.edu::da694ccb-8d21-4060-873a-4d2361a8a919" providerId="AD" clId="Web-{58D26904-4CEC-4854-9B33-A95C58844355}" dt="2023-07-11T18:34:53.489" v="17"/>
        <pc:sldMkLst>
          <pc:docMk/>
          <pc:sldMk cId="1168654900" sldId="305"/>
        </pc:sldMkLst>
      </pc:sldChg>
      <pc:sldChg chg="del">
        <pc:chgData name="Josh Blaney" userId="S::jblaney1@uwyo.edu::da694ccb-8d21-4060-873a-4d2361a8a919" providerId="AD" clId="Web-{58D26904-4CEC-4854-9B33-A95C58844355}" dt="2023-07-11T18:34:53.505" v="30"/>
        <pc:sldMkLst>
          <pc:docMk/>
          <pc:sldMk cId="1344677172" sldId="307"/>
        </pc:sldMkLst>
      </pc:sldChg>
      <pc:sldChg chg="del">
        <pc:chgData name="Josh Blaney" userId="S::jblaney1@uwyo.edu::da694ccb-8d21-4060-873a-4d2361a8a919" providerId="AD" clId="Web-{58D26904-4CEC-4854-9B33-A95C58844355}" dt="2023-07-11T18:34:53.489" v="29"/>
        <pc:sldMkLst>
          <pc:docMk/>
          <pc:sldMk cId="2826718046" sldId="308"/>
        </pc:sldMkLst>
      </pc:sldChg>
      <pc:sldChg chg="del">
        <pc:chgData name="Josh Blaney" userId="S::jblaney1@uwyo.edu::da694ccb-8d21-4060-873a-4d2361a8a919" providerId="AD" clId="Web-{58D26904-4CEC-4854-9B33-A95C58844355}" dt="2023-07-11T18:34:53.489" v="27"/>
        <pc:sldMkLst>
          <pc:docMk/>
          <pc:sldMk cId="3577337679" sldId="309"/>
        </pc:sldMkLst>
      </pc:sldChg>
      <pc:sldChg chg="del">
        <pc:chgData name="Josh Blaney" userId="S::jblaney1@uwyo.edu::da694ccb-8d21-4060-873a-4d2361a8a919" providerId="AD" clId="Web-{58D26904-4CEC-4854-9B33-A95C58844355}" dt="2023-07-11T18:34:53.489" v="25"/>
        <pc:sldMkLst>
          <pc:docMk/>
          <pc:sldMk cId="1932125909" sldId="310"/>
        </pc:sldMkLst>
      </pc:sldChg>
      <pc:sldChg chg="del">
        <pc:chgData name="Josh Blaney" userId="S::jblaney1@uwyo.edu::da694ccb-8d21-4060-873a-4d2361a8a919" providerId="AD" clId="Web-{58D26904-4CEC-4854-9B33-A95C58844355}" dt="2023-07-11T18:34:53.474" v="8"/>
        <pc:sldMkLst>
          <pc:docMk/>
          <pc:sldMk cId="3235127857" sldId="311"/>
        </pc:sldMkLst>
      </pc:sldChg>
      <pc:sldChg chg="del">
        <pc:chgData name="Josh Blaney" userId="S::jblaney1@uwyo.edu::da694ccb-8d21-4060-873a-4d2361a8a919" providerId="AD" clId="Web-{58D26904-4CEC-4854-9B33-A95C58844355}" dt="2023-07-11T18:34:53.474" v="7"/>
        <pc:sldMkLst>
          <pc:docMk/>
          <pc:sldMk cId="2820864435" sldId="312"/>
        </pc:sldMkLst>
      </pc:sldChg>
      <pc:sldChg chg="del">
        <pc:chgData name="Josh Blaney" userId="S::jblaney1@uwyo.edu::da694ccb-8d21-4060-873a-4d2361a8a919" providerId="AD" clId="Web-{58D26904-4CEC-4854-9B33-A95C58844355}" dt="2023-07-11T18:34:53.474" v="16"/>
        <pc:sldMkLst>
          <pc:docMk/>
          <pc:sldMk cId="3272783503" sldId="314"/>
        </pc:sldMkLst>
      </pc:sldChg>
      <pc:sldChg chg="del">
        <pc:chgData name="Josh Blaney" userId="S::jblaney1@uwyo.edu::da694ccb-8d21-4060-873a-4d2361a8a919" providerId="AD" clId="Web-{58D26904-4CEC-4854-9B33-A95C58844355}" dt="2023-07-11T18:34:53.474" v="15"/>
        <pc:sldMkLst>
          <pc:docMk/>
          <pc:sldMk cId="1948982643" sldId="315"/>
        </pc:sldMkLst>
      </pc:sldChg>
      <pc:sldChg chg="del">
        <pc:chgData name="Josh Blaney" userId="S::jblaney1@uwyo.edu::da694ccb-8d21-4060-873a-4d2361a8a919" providerId="AD" clId="Web-{58D26904-4CEC-4854-9B33-A95C58844355}" dt="2023-07-11T18:34:53.474" v="13"/>
        <pc:sldMkLst>
          <pc:docMk/>
          <pc:sldMk cId="97269646" sldId="316"/>
        </pc:sldMkLst>
      </pc:sldChg>
      <pc:sldChg chg="del">
        <pc:chgData name="Josh Blaney" userId="S::jblaney1@uwyo.edu::da694ccb-8d21-4060-873a-4d2361a8a919" providerId="AD" clId="Web-{58D26904-4CEC-4854-9B33-A95C58844355}" dt="2023-07-11T18:34:53.474" v="14"/>
        <pc:sldMkLst>
          <pc:docMk/>
          <pc:sldMk cId="1637022143" sldId="317"/>
        </pc:sldMkLst>
      </pc:sldChg>
      <pc:sldChg chg="del">
        <pc:chgData name="Josh Blaney" userId="S::jblaney1@uwyo.edu::da694ccb-8d21-4060-873a-4d2361a8a919" providerId="AD" clId="Web-{58D26904-4CEC-4854-9B33-A95C58844355}" dt="2023-07-11T18:34:53.474" v="12"/>
        <pc:sldMkLst>
          <pc:docMk/>
          <pc:sldMk cId="1027204596" sldId="319"/>
        </pc:sldMkLst>
      </pc:sldChg>
      <pc:sldChg chg="del">
        <pc:chgData name="Josh Blaney" userId="S::jblaney1@uwyo.edu::da694ccb-8d21-4060-873a-4d2361a8a919" providerId="AD" clId="Web-{58D26904-4CEC-4854-9B33-A95C58844355}" dt="2023-07-11T18:34:53.489" v="23"/>
        <pc:sldMkLst>
          <pc:docMk/>
          <pc:sldMk cId="3369438220" sldId="320"/>
        </pc:sldMkLst>
      </pc:sldChg>
      <pc:sldChg chg="del">
        <pc:chgData name="Josh Blaney" userId="S::jblaney1@uwyo.edu::da694ccb-8d21-4060-873a-4d2361a8a919" providerId="AD" clId="Web-{58D26904-4CEC-4854-9B33-A95C58844355}" dt="2023-07-11T18:34:53.458" v="2"/>
        <pc:sldMkLst>
          <pc:docMk/>
          <pc:sldMk cId="2295819028" sldId="321"/>
        </pc:sldMkLst>
      </pc:sldChg>
      <pc:sldChg chg="del">
        <pc:chgData name="Josh Blaney" userId="S::jblaney1@uwyo.edu::da694ccb-8d21-4060-873a-4d2361a8a919" providerId="AD" clId="Web-{58D26904-4CEC-4854-9B33-A95C58844355}" dt="2023-07-11T18:34:53.489" v="22"/>
        <pc:sldMkLst>
          <pc:docMk/>
          <pc:sldMk cId="251565769" sldId="322"/>
        </pc:sldMkLst>
      </pc:sldChg>
      <pc:sldChg chg="del">
        <pc:chgData name="Josh Blaney" userId="S::jblaney1@uwyo.edu::da694ccb-8d21-4060-873a-4d2361a8a919" providerId="AD" clId="Web-{58D26904-4CEC-4854-9B33-A95C58844355}" dt="2023-07-11T18:34:53.489" v="24"/>
        <pc:sldMkLst>
          <pc:docMk/>
          <pc:sldMk cId="4078645991" sldId="323"/>
        </pc:sldMkLst>
      </pc:sldChg>
      <pc:sldChg chg="del">
        <pc:chgData name="Josh Blaney" userId="S::jblaney1@uwyo.edu::da694ccb-8d21-4060-873a-4d2361a8a919" providerId="AD" clId="Web-{58D26904-4CEC-4854-9B33-A95C58844355}" dt="2023-07-11T18:34:53.489" v="20"/>
        <pc:sldMkLst>
          <pc:docMk/>
          <pc:sldMk cId="4120964448" sldId="324"/>
        </pc:sldMkLst>
      </pc:sldChg>
      <pc:sldChg chg="del">
        <pc:chgData name="Josh Blaney" userId="S::jblaney1@uwyo.edu::da694ccb-8d21-4060-873a-4d2361a8a919" providerId="AD" clId="Web-{58D26904-4CEC-4854-9B33-A95C58844355}" dt="2023-07-11T18:34:53.489" v="21"/>
        <pc:sldMkLst>
          <pc:docMk/>
          <pc:sldMk cId="3317392548" sldId="325"/>
        </pc:sldMkLst>
      </pc:sldChg>
      <pc:sldChg chg="del">
        <pc:chgData name="Josh Blaney" userId="S::jblaney1@uwyo.edu::da694ccb-8d21-4060-873a-4d2361a8a919" providerId="AD" clId="Web-{58D26904-4CEC-4854-9B33-A95C58844355}" dt="2023-07-11T18:34:53.458" v="1"/>
        <pc:sldMkLst>
          <pc:docMk/>
          <pc:sldMk cId="3908668942" sldId="326"/>
        </pc:sldMkLst>
      </pc:sldChg>
      <pc:sldChg chg="del">
        <pc:chgData name="Josh Blaney" userId="S::jblaney1@uwyo.edu::da694ccb-8d21-4060-873a-4d2361a8a919" providerId="AD" clId="Web-{58D26904-4CEC-4854-9B33-A95C58844355}" dt="2023-07-11T18:34:53.474" v="3"/>
        <pc:sldMkLst>
          <pc:docMk/>
          <pc:sldMk cId="802354114" sldId="327"/>
        </pc:sldMkLst>
      </pc:sldChg>
      <pc:sldChg chg="del">
        <pc:chgData name="Josh Blaney" userId="S::jblaney1@uwyo.edu::da694ccb-8d21-4060-873a-4d2361a8a919" providerId="AD" clId="Web-{58D26904-4CEC-4854-9B33-A95C58844355}" dt="2023-07-11T18:34:53.489" v="26"/>
        <pc:sldMkLst>
          <pc:docMk/>
          <pc:sldMk cId="1254261077" sldId="328"/>
        </pc:sldMkLst>
      </pc:sldChg>
      <pc:sldChg chg="del">
        <pc:chgData name="Josh Blaney" userId="S::jblaney1@uwyo.edu::da694ccb-8d21-4060-873a-4d2361a8a919" providerId="AD" clId="Web-{58D26904-4CEC-4854-9B33-A95C58844355}" dt="2023-07-11T18:34:53.489" v="19"/>
        <pc:sldMkLst>
          <pc:docMk/>
          <pc:sldMk cId="439451001" sldId="329"/>
        </pc:sldMkLst>
      </pc:sldChg>
      <pc:sldChg chg="del">
        <pc:chgData name="Josh Blaney" userId="S::jblaney1@uwyo.edu::da694ccb-8d21-4060-873a-4d2361a8a919" providerId="AD" clId="Web-{58D26904-4CEC-4854-9B33-A95C58844355}" dt="2023-07-11T18:34:53.489" v="18"/>
        <pc:sldMkLst>
          <pc:docMk/>
          <pc:sldMk cId="1644965707" sldId="330"/>
        </pc:sldMkLst>
      </pc:sldChg>
      <pc:sldChg chg="del">
        <pc:chgData name="Josh Blaney" userId="S::jblaney1@uwyo.edu::da694ccb-8d21-4060-873a-4d2361a8a919" providerId="AD" clId="Web-{58D26904-4CEC-4854-9B33-A95C58844355}" dt="2023-07-11T18:34:53.474" v="9"/>
        <pc:sldMkLst>
          <pc:docMk/>
          <pc:sldMk cId="3440663514" sldId="332"/>
        </pc:sldMkLst>
      </pc:sldChg>
      <pc:sldChg chg="del">
        <pc:chgData name="Josh Blaney" userId="S::jblaney1@uwyo.edu::da694ccb-8d21-4060-873a-4d2361a8a919" providerId="AD" clId="Web-{58D26904-4CEC-4854-9B33-A95C58844355}" dt="2023-07-11T18:34:53.474" v="5"/>
        <pc:sldMkLst>
          <pc:docMk/>
          <pc:sldMk cId="4195582300" sldId="333"/>
        </pc:sldMkLst>
      </pc:sldChg>
      <pc:sldChg chg="del">
        <pc:chgData name="Josh Blaney" userId="S::jblaney1@uwyo.edu::da694ccb-8d21-4060-873a-4d2361a8a919" providerId="AD" clId="Web-{58D26904-4CEC-4854-9B33-A95C58844355}" dt="2023-07-11T18:34:53.474" v="4"/>
        <pc:sldMkLst>
          <pc:docMk/>
          <pc:sldMk cId="1352827868" sldId="334"/>
        </pc:sldMkLst>
      </pc:sldChg>
    </pc:docChg>
  </pc:docChgLst>
  <pc:docChgLst>
    <pc:chgData name="Josh Blaney" userId="S::jblaney1@uwyo.edu::da694ccb-8d21-4060-873a-4d2361a8a919" providerId="AD" clId="Web-{E3C0C238-B2D5-4344-A5E2-3383108907F1}"/>
    <pc:docChg chg="modSld">
      <pc:chgData name="Josh Blaney" userId="S::jblaney1@uwyo.edu::da694ccb-8d21-4060-873a-4d2361a8a919" providerId="AD" clId="Web-{E3C0C238-B2D5-4344-A5E2-3383108907F1}" dt="2023-07-11T21:48:56.339" v="39"/>
      <pc:docMkLst>
        <pc:docMk/>
      </pc:docMkLst>
      <pc:sldChg chg="addSp delSp modSp mod setBg setClrOvrMap">
        <pc:chgData name="Josh Blaney" userId="S::jblaney1@uwyo.edu::da694ccb-8d21-4060-873a-4d2361a8a919" providerId="AD" clId="Web-{E3C0C238-B2D5-4344-A5E2-3383108907F1}" dt="2023-07-11T21:48:56.339" v="39"/>
        <pc:sldMkLst>
          <pc:docMk/>
          <pc:sldMk cId="104186186" sldId="258"/>
        </pc:sldMkLst>
        <pc:spChg chg="mod">
          <ac:chgData name="Josh Blaney" userId="S::jblaney1@uwyo.edu::da694ccb-8d21-4060-873a-4d2361a8a919" providerId="AD" clId="Web-{E3C0C238-B2D5-4344-A5E2-3383108907F1}" dt="2023-07-11T21:48:56.339" v="39"/>
          <ac:spMkLst>
            <pc:docMk/>
            <pc:sldMk cId="104186186" sldId="258"/>
            <ac:spMk id="2" creationId="{389B86A3-37B8-4C3B-6909-01C23832E929}"/>
          </ac:spMkLst>
        </pc:spChg>
        <pc:spChg chg="add del">
          <ac:chgData name="Josh Blaney" userId="S::jblaney1@uwyo.edu::da694ccb-8d21-4060-873a-4d2361a8a919" providerId="AD" clId="Web-{E3C0C238-B2D5-4344-A5E2-3383108907F1}" dt="2023-07-11T21:48:56.308" v="38"/>
          <ac:spMkLst>
            <pc:docMk/>
            <pc:sldMk cId="104186186" sldId="258"/>
            <ac:spMk id="11" creationId="{4FA533C5-33E3-4611-AF9F-72811D8B26A6}"/>
          </ac:spMkLst>
        </pc:spChg>
        <pc:spChg chg="add del">
          <ac:chgData name="Josh Blaney" userId="S::jblaney1@uwyo.edu::da694ccb-8d21-4060-873a-4d2361a8a919" providerId="AD" clId="Web-{E3C0C238-B2D5-4344-A5E2-3383108907F1}" dt="2023-07-11T21:48:56.308" v="38"/>
          <ac:spMkLst>
            <pc:docMk/>
            <pc:sldMk cId="104186186" sldId="258"/>
            <ac:spMk id="17" creationId="{87F0FDC4-AD8C-47D9-9131-623C98ADB0AE}"/>
          </ac:spMkLst>
        </pc:spChg>
        <pc:spChg chg="add del">
          <ac:chgData name="Josh Blaney" userId="S::jblaney1@uwyo.edu::da694ccb-8d21-4060-873a-4d2361a8a919" providerId="AD" clId="Web-{E3C0C238-B2D5-4344-A5E2-3383108907F1}" dt="2023-07-11T21:48:56.308" v="38"/>
          <ac:spMkLst>
            <pc:docMk/>
            <pc:sldMk cId="104186186" sldId="258"/>
            <ac:spMk id="19" creationId="{E6A222EB-A81E-4238-B08D-AAB1828C8E0B}"/>
          </ac:spMkLst>
        </pc:spChg>
        <pc:spChg chg="add del">
          <ac:chgData name="Josh Blaney" userId="S::jblaney1@uwyo.edu::da694ccb-8d21-4060-873a-4d2361a8a919" providerId="AD" clId="Web-{E3C0C238-B2D5-4344-A5E2-3383108907F1}" dt="2023-07-11T21:48:56.308" v="38"/>
          <ac:spMkLst>
            <pc:docMk/>
            <pc:sldMk cId="104186186" sldId="258"/>
            <ac:spMk id="21" creationId="{E014676C-074B-475A-8346-9C901C86CB97}"/>
          </ac:spMkLst>
        </pc:spChg>
        <pc:spChg chg="add">
          <ac:chgData name="Josh Blaney" userId="S::jblaney1@uwyo.edu::da694ccb-8d21-4060-873a-4d2361a8a919" providerId="AD" clId="Web-{E3C0C238-B2D5-4344-A5E2-3383108907F1}" dt="2023-07-11T21:48:56.339" v="39"/>
          <ac:spMkLst>
            <pc:docMk/>
            <pc:sldMk cId="104186186" sldId="258"/>
            <ac:spMk id="25" creationId="{B61A74B3-E247-44D4-8C48-FAE8E2056401}"/>
          </ac:spMkLst>
        </pc:spChg>
        <pc:spChg chg="add">
          <ac:chgData name="Josh Blaney" userId="S::jblaney1@uwyo.edu::da694ccb-8d21-4060-873a-4d2361a8a919" providerId="AD" clId="Web-{E3C0C238-B2D5-4344-A5E2-3383108907F1}" dt="2023-07-11T21:48:56.339" v="39"/>
          <ac:spMkLst>
            <pc:docMk/>
            <pc:sldMk cId="104186186" sldId="258"/>
            <ac:spMk id="28" creationId="{4FA533C5-33E3-4611-AF9F-72811D8B26A6}"/>
          </ac:spMkLst>
        </pc:spChg>
        <pc:spChg chg="add">
          <ac:chgData name="Josh Blaney" userId="S::jblaney1@uwyo.edu::da694ccb-8d21-4060-873a-4d2361a8a919" providerId="AD" clId="Web-{E3C0C238-B2D5-4344-A5E2-3383108907F1}" dt="2023-07-11T21:48:56.339" v="39"/>
          <ac:spMkLst>
            <pc:docMk/>
            <pc:sldMk cId="104186186" sldId="258"/>
            <ac:spMk id="31" creationId="{87F0FDC4-AD8C-47D9-9131-623C98ADB0AE}"/>
          </ac:spMkLst>
        </pc:spChg>
        <pc:spChg chg="add">
          <ac:chgData name="Josh Blaney" userId="S::jblaney1@uwyo.edu::da694ccb-8d21-4060-873a-4d2361a8a919" providerId="AD" clId="Web-{E3C0C238-B2D5-4344-A5E2-3383108907F1}" dt="2023-07-11T21:48:56.339" v="39"/>
          <ac:spMkLst>
            <pc:docMk/>
            <pc:sldMk cId="104186186" sldId="258"/>
            <ac:spMk id="32" creationId="{DE27238C-8EAF-4098-86E6-7723B7DAE601}"/>
          </ac:spMkLst>
        </pc:spChg>
        <pc:spChg chg="add">
          <ac:chgData name="Josh Blaney" userId="S::jblaney1@uwyo.edu::da694ccb-8d21-4060-873a-4d2361a8a919" providerId="AD" clId="Web-{E3C0C238-B2D5-4344-A5E2-3383108907F1}" dt="2023-07-11T21:48:56.339" v="39"/>
          <ac:spMkLst>
            <pc:docMk/>
            <pc:sldMk cId="104186186" sldId="258"/>
            <ac:spMk id="33" creationId="{992F97B1-1891-4FCC-9E5F-BA97EDB48F89}"/>
          </ac:spMkLst>
        </pc:spChg>
        <pc:spChg chg="add">
          <ac:chgData name="Josh Blaney" userId="S::jblaney1@uwyo.edu::da694ccb-8d21-4060-873a-4d2361a8a919" providerId="AD" clId="Web-{E3C0C238-B2D5-4344-A5E2-3383108907F1}" dt="2023-07-11T21:48:56.339" v="39"/>
          <ac:spMkLst>
            <pc:docMk/>
            <pc:sldMk cId="104186186" sldId="258"/>
            <ac:spMk id="34" creationId="{78C6C821-FEE1-4EB6-9590-C021440C77DE}"/>
          </ac:spMkLst>
        </pc:spChg>
        <pc:picChg chg="add del">
          <ac:chgData name="Josh Blaney" userId="S::jblaney1@uwyo.edu::da694ccb-8d21-4060-873a-4d2361a8a919" providerId="AD" clId="Web-{E3C0C238-B2D5-4344-A5E2-3383108907F1}" dt="2023-07-11T21:48:56.308" v="38"/>
          <ac:picMkLst>
            <pc:docMk/>
            <pc:sldMk cId="104186186" sldId="258"/>
            <ac:picMk id="7" creationId="{91B28F63-CF00-448F-B141-FE33C33B1891}"/>
          </ac:picMkLst>
        </pc:picChg>
        <pc:picChg chg="add del">
          <ac:chgData name="Josh Blaney" userId="S::jblaney1@uwyo.edu::da694ccb-8d21-4060-873a-4d2361a8a919" providerId="AD" clId="Web-{E3C0C238-B2D5-4344-A5E2-3383108907F1}" dt="2023-07-11T21:48:56.308" v="38"/>
          <ac:picMkLst>
            <pc:docMk/>
            <pc:sldMk cId="104186186" sldId="258"/>
            <ac:picMk id="9" creationId="{2AE609E2-8522-44E4-9077-980E5BCF3E14}"/>
          </ac:picMkLst>
        </pc:picChg>
        <pc:picChg chg="add del">
          <ac:chgData name="Josh Blaney" userId="S::jblaney1@uwyo.edu::da694ccb-8d21-4060-873a-4d2361a8a919" providerId="AD" clId="Web-{E3C0C238-B2D5-4344-A5E2-3383108907F1}" dt="2023-07-11T21:48:56.308" v="38"/>
          <ac:picMkLst>
            <pc:docMk/>
            <pc:sldMk cId="104186186" sldId="258"/>
            <ac:picMk id="13" creationId="{8949AD42-25FD-4C3D-9EEE-B7FEC5809988}"/>
          </ac:picMkLst>
        </pc:picChg>
        <pc:picChg chg="add del">
          <ac:chgData name="Josh Blaney" userId="S::jblaney1@uwyo.edu::da694ccb-8d21-4060-873a-4d2361a8a919" providerId="AD" clId="Web-{E3C0C238-B2D5-4344-A5E2-3383108907F1}" dt="2023-07-11T21:48:56.308" v="38"/>
          <ac:picMkLst>
            <pc:docMk/>
            <pc:sldMk cId="104186186" sldId="258"/>
            <ac:picMk id="15" creationId="{6AC7D913-60B7-4603-881B-831DA5D3A940}"/>
          </ac:picMkLst>
        </pc:picChg>
        <pc:picChg chg="add">
          <ac:chgData name="Josh Blaney" userId="S::jblaney1@uwyo.edu::da694ccb-8d21-4060-873a-4d2361a8a919" providerId="AD" clId="Web-{E3C0C238-B2D5-4344-A5E2-3383108907F1}" dt="2023-07-11T21:48:56.339" v="39"/>
          <ac:picMkLst>
            <pc:docMk/>
            <pc:sldMk cId="104186186" sldId="258"/>
            <ac:picMk id="26" creationId="{91B28F63-CF00-448F-B141-FE33C33B1891}"/>
          </ac:picMkLst>
        </pc:picChg>
        <pc:picChg chg="add">
          <ac:chgData name="Josh Blaney" userId="S::jblaney1@uwyo.edu::da694ccb-8d21-4060-873a-4d2361a8a919" providerId="AD" clId="Web-{E3C0C238-B2D5-4344-A5E2-3383108907F1}" dt="2023-07-11T21:48:56.339" v="39"/>
          <ac:picMkLst>
            <pc:docMk/>
            <pc:sldMk cId="104186186" sldId="258"/>
            <ac:picMk id="27" creationId="{2AE609E2-8522-44E4-9077-980E5BCF3E14}"/>
          </ac:picMkLst>
        </pc:picChg>
        <pc:picChg chg="add">
          <ac:chgData name="Josh Blaney" userId="S::jblaney1@uwyo.edu::da694ccb-8d21-4060-873a-4d2361a8a919" providerId="AD" clId="Web-{E3C0C238-B2D5-4344-A5E2-3383108907F1}" dt="2023-07-11T21:48:56.339" v="39"/>
          <ac:picMkLst>
            <pc:docMk/>
            <pc:sldMk cId="104186186" sldId="258"/>
            <ac:picMk id="29" creationId="{8949AD42-25FD-4C3D-9EEE-B7FEC5809988}"/>
          </ac:picMkLst>
        </pc:picChg>
        <pc:picChg chg="add">
          <ac:chgData name="Josh Blaney" userId="S::jblaney1@uwyo.edu::da694ccb-8d21-4060-873a-4d2361a8a919" providerId="AD" clId="Web-{E3C0C238-B2D5-4344-A5E2-3383108907F1}" dt="2023-07-11T21:48:56.339" v="39"/>
          <ac:picMkLst>
            <pc:docMk/>
            <pc:sldMk cId="104186186" sldId="258"/>
            <ac:picMk id="30" creationId="{6AC7D913-60B7-4603-881B-831DA5D3A940}"/>
          </ac:picMkLst>
        </pc:picChg>
        <pc:cxnChg chg="add del">
          <ac:chgData name="Josh Blaney" userId="S::jblaney1@uwyo.edu::da694ccb-8d21-4060-873a-4d2361a8a919" providerId="AD" clId="Web-{E3C0C238-B2D5-4344-A5E2-3383108907F1}" dt="2023-07-11T21:48:56.308" v="38"/>
          <ac:cxnSpMkLst>
            <pc:docMk/>
            <pc:sldMk cId="104186186" sldId="258"/>
            <ac:cxnSpMk id="23" creationId="{179C4C8E-197B-4679-AE96-B5147F971C90}"/>
          </ac:cxnSpMkLst>
        </pc:cxnChg>
      </pc:sldChg>
      <pc:sldChg chg="modSp">
        <pc:chgData name="Josh Blaney" userId="S::jblaney1@uwyo.edu::da694ccb-8d21-4060-873a-4d2361a8a919" providerId="AD" clId="Web-{E3C0C238-B2D5-4344-A5E2-3383108907F1}" dt="2023-07-11T21:48:37.323" v="36" actId="20577"/>
        <pc:sldMkLst>
          <pc:docMk/>
          <pc:sldMk cId="4112891340" sldId="261"/>
        </pc:sldMkLst>
        <pc:spChg chg="mod">
          <ac:chgData name="Josh Blaney" userId="S::jblaney1@uwyo.edu::da694ccb-8d21-4060-873a-4d2361a8a919" providerId="AD" clId="Web-{E3C0C238-B2D5-4344-A5E2-3383108907F1}" dt="2023-07-11T21:48:37.323" v="36" actId="20577"/>
          <ac:spMkLst>
            <pc:docMk/>
            <pc:sldMk cId="4112891340" sldId="261"/>
            <ac:spMk id="3" creationId="{D40F7E30-5B4F-0851-B3BE-6434B59E0A9F}"/>
          </ac:spMkLst>
        </pc:spChg>
      </pc:sldChg>
    </pc:docChg>
  </pc:docChgLst>
  <pc:docChgLst>
    <pc:chgData name="Josh Blaney" userId="S::jblaney1@uwyo.edu::da694ccb-8d21-4060-873a-4d2361a8a919" providerId="AD" clId="Web-{AC674C49-9161-4FDE-AFD1-A901E6000050}"/>
    <pc:docChg chg="modSld">
      <pc:chgData name="Josh Blaney" userId="S::jblaney1@uwyo.edu::da694ccb-8d21-4060-873a-4d2361a8a919" providerId="AD" clId="Web-{AC674C49-9161-4FDE-AFD1-A901E6000050}" dt="2023-07-11T22:10:53.201" v="43" actId="20577"/>
      <pc:docMkLst>
        <pc:docMk/>
      </pc:docMkLst>
      <pc:sldChg chg="modSp">
        <pc:chgData name="Josh Blaney" userId="S::jblaney1@uwyo.edu::da694ccb-8d21-4060-873a-4d2361a8a919" providerId="AD" clId="Web-{AC674C49-9161-4FDE-AFD1-A901E6000050}" dt="2023-07-11T22:10:53.201" v="43" actId="20577"/>
        <pc:sldMkLst>
          <pc:docMk/>
          <pc:sldMk cId="4112891340" sldId="261"/>
        </pc:sldMkLst>
        <pc:spChg chg="mod">
          <ac:chgData name="Josh Blaney" userId="S::jblaney1@uwyo.edu::da694ccb-8d21-4060-873a-4d2361a8a919" providerId="AD" clId="Web-{AC674C49-9161-4FDE-AFD1-A901E6000050}" dt="2023-07-11T22:10:53.201" v="43" actId="20577"/>
          <ac:spMkLst>
            <pc:docMk/>
            <pc:sldMk cId="4112891340" sldId="261"/>
            <ac:spMk id="3" creationId="{D40F7E30-5B4F-0851-B3BE-6434B59E0A9F}"/>
          </ac:spMkLst>
        </pc:spChg>
      </pc:sldChg>
    </pc:docChg>
  </pc:docChgLst>
  <pc:docChgLst>
    <pc:chgData name="Josh Blaney" userId="S::jblaney1@uwyo.edu::da694ccb-8d21-4060-873a-4d2361a8a919" providerId="AD" clId="Web-{17FD5639-FD56-4468-BC32-BC89DEAB0FC5}"/>
    <pc:docChg chg="modSld">
      <pc:chgData name="Josh Blaney" userId="S::jblaney1@uwyo.edu::da694ccb-8d21-4060-873a-4d2361a8a919" providerId="AD" clId="Web-{17FD5639-FD56-4468-BC32-BC89DEAB0FC5}" dt="2023-07-11T19:04:41.962" v="35" actId="1076"/>
      <pc:docMkLst>
        <pc:docMk/>
      </pc:docMkLst>
      <pc:sldChg chg="addSp modSp">
        <pc:chgData name="Josh Blaney" userId="S::jblaney1@uwyo.edu::da694ccb-8d21-4060-873a-4d2361a8a919" providerId="AD" clId="Web-{17FD5639-FD56-4468-BC32-BC89DEAB0FC5}" dt="2023-07-11T19:04:41.962" v="35" actId="1076"/>
        <pc:sldMkLst>
          <pc:docMk/>
          <pc:sldMk cId="814353831" sldId="259"/>
        </pc:sldMkLst>
        <pc:spChg chg="mod">
          <ac:chgData name="Josh Blaney" userId="S::jblaney1@uwyo.edu::da694ccb-8d21-4060-873a-4d2361a8a919" providerId="AD" clId="Web-{17FD5639-FD56-4468-BC32-BC89DEAB0FC5}" dt="2023-07-11T19:00:56.021" v="30" actId="20577"/>
          <ac:spMkLst>
            <pc:docMk/>
            <pc:sldMk cId="814353831" sldId="259"/>
            <ac:spMk id="3" creationId="{D40F7E30-5B4F-0851-B3BE-6434B59E0A9F}"/>
          </ac:spMkLst>
        </pc:spChg>
        <pc:picChg chg="add mod">
          <ac:chgData name="Josh Blaney" userId="S::jblaney1@uwyo.edu::da694ccb-8d21-4060-873a-4d2361a8a919" providerId="AD" clId="Web-{17FD5639-FD56-4468-BC32-BC89DEAB0FC5}" dt="2023-07-11T19:04:41.962" v="35" actId="1076"/>
          <ac:picMkLst>
            <pc:docMk/>
            <pc:sldMk cId="814353831" sldId="259"/>
            <ac:picMk id="4" creationId="{40970E06-A26A-61A4-9A35-0E15F312F260}"/>
          </ac:picMkLst>
        </pc:picChg>
      </pc:sldChg>
    </pc:docChg>
  </pc:docChgLst>
  <pc:docChgLst>
    <pc:chgData name="Josh Blaney" userId="S::jblaney1@uwyo.edu::da694ccb-8d21-4060-873a-4d2361a8a919" providerId="AD" clId="Web-{C67AA576-EF9C-49EB-B62E-2A6F587AFD9C}"/>
    <pc:docChg chg="addSld modSld">
      <pc:chgData name="Josh Blaney" userId="S::jblaney1@uwyo.edu::da694ccb-8d21-4060-873a-4d2361a8a919" providerId="AD" clId="Web-{C67AA576-EF9C-49EB-B62E-2A6F587AFD9C}" dt="2023-07-07T20:40:15.714" v="78" actId="20577"/>
      <pc:docMkLst>
        <pc:docMk/>
      </pc:docMkLst>
      <pc:sldChg chg="modSp">
        <pc:chgData name="Josh Blaney" userId="S::jblaney1@uwyo.edu::da694ccb-8d21-4060-873a-4d2361a8a919" providerId="AD" clId="Web-{C67AA576-EF9C-49EB-B62E-2A6F587AFD9C}" dt="2023-07-07T20:40:15.714" v="78" actId="20577"/>
        <pc:sldMkLst>
          <pc:docMk/>
          <pc:sldMk cId="2482241580" sldId="299"/>
        </pc:sldMkLst>
        <pc:spChg chg="mod">
          <ac:chgData name="Josh Blaney" userId="S::jblaney1@uwyo.edu::da694ccb-8d21-4060-873a-4d2361a8a919" providerId="AD" clId="Web-{C67AA576-EF9C-49EB-B62E-2A6F587AFD9C}" dt="2023-07-07T20:38:54.714" v="53" actId="20577"/>
          <ac:spMkLst>
            <pc:docMk/>
            <pc:sldMk cId="2482241580" sldId="299"/>
            <ac:spMk id="2" creationId="{A8E56246-D7F2-7D2A-0141-3198FECDB6DF}"/>
          </ac:spMkLst>
        </pc:spChg>
        <pc:spChg chg="mod">
          <ac:chgData name="Josh Blaney" userId="S::jblaney1@uwyo.edu::da694ccb-8d21-4060-873a-4d2361a8a919" providerId="AD" clId="Web-{C67AA576-EF9C-49EB-B62E-2A6F587AFD9C}" dt="2023-07-07T20:40:15.714" v="78" actId="20577"/>
          <ac:spMkLst>
            <pc:docMk/>
            <pc:sldMk cId="2482241580" sldId="299"/>
            <ac:spMk id="3" creationId="{A65AA8BE-EF64-BB39-1744-4B73ABB28DD9}"/>
          </ac:spMkLst>
        </pc:spChg>
      </pc:sldChg>
      <pc:sldChg chg="modSp">
        <pc:chgData name="Josh Blaney" userId="S::jblaney1@uwyo.edu::da694ccb-8d21-4060-873a-4d2361a8a919" providerId="AD" clId="Web-{C67AA576-EF9C-49EB-B62E-2A6F587AFD9C}" dt="2023-07-07T20:34:43.039" v="4" actId="20577"/>
        <pc:sldMkLst>
          <pc:docMk/>
          <pc:sldMk cId="3828679562" sldId="300"/>
        </pc:sldMkLst>
        <pc:spChg chg="mod">
          <ac:chgData name="Josh Blaney" userId="S::jblaney1@uwyo.edu::da694ccb-8d21-4060-873a-4d2361a8a919" providerId="AD" clId="Web-{C67AA576-EF9C-49EB-B62E-2A6F587AFD9C}" dt="2023-07-07T20:34:43.039" v="4" actId="20577"/>
          <ac:spMkLst>
            <pc:docMk/>
            <pc:sldMk cId="3828679562" sldId="300"/>
            <ac:spMk id="2" creationId="{C17C34F1-5671-CD2B-D3C4-45181B51E8A6}"/>
          </ac:spMkLst>
        </pc:spChg>
      </pc:sldChg>
      <pc:sldChg chg="modSp">
        <pc:chgData name="Josh Blaney" userId="S::jblaney1@uwyo.edu::da694ccb-8d21-4060-873a-4d2361a8a919" providerId="AD" clId="Web-{C67AA576-EF9C-49EB-B62E-2A6F587AFD9C}" dt="2023-07-07T20:34:33.680" v="2" actId="20577"/>
        <pc:sldMkLst>
          <pc:docMk/>
          <pc:sldMk cId="2369217319" sldId="301"/>
        </pc:sldMkLst>
        <pc:spChg chg="mod">
          <ac:chgData name="Josh Blaney" userId="S::jblaney1@uwyo.edu::da694ccb-8d21-4060-873a-4d2361a8a919" providerId="AD" clId="Web-{C67AA576-EF9C-49EB-B62E-2A6F587AFD9C}" dt="2023-07-07T20:34:33.680" v="2" actId="20577"/>
          <ac:spMkLst>
            <pc:docMk/>
            <pc:sldMk cId="2369217319" sldId="301"/>
            <ac:spMk id="2" creationId="{AB649B3D-1896-A985-CC04-5258C7E7D3A5}"/>
          </ac:spMkLst>
        </pc:spChg>
      </pc:sldChg>
      <pc:sldChg chg="modSp">
        <pc:chgData name="Josh Blaney" userId="S::jblaney1@uwyo.edu::da694ccb-8d21-4060-873a-4d2361a8a919" providerId="AD" clId="Web-{C67AA576-EF9C-49EB-B62E-2A6F587AFD9C}" dt="2023-07-07T20:35:26.258" v="17" actId="20577"/>
        <pc:sldMkLst>
          <pc:docMk/>
          <pc:sldMk cId="2844686777" sldId="302"/>
        </pc:sldMkLst>
        <pc:spChg chg="mod">
          <ac:chgData name="Josh Blaney" userId="S::jblaney1@uwyo.edu::da694ccb-8d21-4060-873a-4d2361a8a919" providerId="AD" clId="Web-{C67AA576-EF9C-49EB-B62E-2A6F587AFD9C}" dt="2023-07-07T20:35:26.258" v="17" actId="20577"/>
          <ac:spMkLst>
            <pc:docMk/>
            <pc:sldMk cId="2844686777" sldId="302"/>
            <ac:spMk id="2" creationId="{A516BC6B-A878-8A7C-8BAE-A11B9C00359F}"/>
          </ac:spMkLst>
        </pc:spChg>
      </pc:sldChg>
      <pc:sldChg chg="modSp">
        <pc:chgData name="Josh Blaney" userId="S::jblaney1@uwyo.edu::da694ccb-8d21-4060-873a-4d2361a8a919" providerId="AD" clId="Web-{C67AA576-EF9C-49EB-B62E-2A6F587AFD9C}" dt="2023-07-07T20:34:57.367" v="8" actId="20577"/>
        <pc:sldMkLst>
          <pc:docMk/>
          <pc:sldMk cId="4103380513" sldId="303"/>
        </pc:sldMkLst>
        <pc:spChg chg="mod">
          <ac:chgData name="Josh Blaney" userId="S::jblaney1@uwyo.edu::da694ccb-8d21-4060-873a-4d2361a8a919" providerId="AD" clId="Web-{C67AA576-EF9C-49EB-B62E-2A6F587AFD9C}" dt="2023-07-07T20:34:57.367" v="8" actId="20577"/>
          <ac:spMkLst>
            <pc:docMk/>
            <pc:sldMk cId="4103380513" sldId="303"/>
            <ac:spMk id="2" creationId="{BA23E309-A959-20F7-4775-B56F836BD804}"/>
          </ac:spMkLst>
        </pc:spChg>
      </pc:sldChg>
      <pc:sldChg chg="modSp add replId">
        <pc:chgData name="Josh Blaney" userId="S::jblaney1@uwyo.edu::da694ccb-8d21-4060-873a-4d2361a8a919" providerId="AD" clId="Web-{C67AA576-EF9C-49EB-B62E-2A6F587AFD9C}" dt="2023-07-07T20:34:50.633" v="6" actId="20577"/>
        <pc:sldMkLst>
          <pc:docMk/>
          <pc:sldMk cId="3331293113" sldId="304"/>
        </pc:sldMkLst>
        <pc:spChg chg="mod">
          <ac:chgData name="Josh Blaney" userId="S::jblaney1@uwyo.edu::da694ccb-8d21-4060-873a-4d2361a8a919" providerId="AD" clId="Web-{C67AA576-EF9C-49EB-B62E-2A6F587AFD9C}" dt="2023-07-07T20:34:50.633" v="6" actId="20577"/>
          <ac:spMkLst>
            <pc:docMk/>
            <pc:sldMk cId="3331293113" sldId="304"/>
            <ac:spMk id="2" creationId="{C17C34F1-5671-CD2B-D3C4-45181B51E8A6}"/>
          </ac:spMkLst>
        </pc:spChg>
      </pc:sldChg>
      <pc:sldChg chg="modSp add replId">
        <pc:chgData name="Josh Blaney" userId="S::jblaney1@uwyo.edu::da694ccb-8d21-4060-873a-4d2361a8a919" providerId="AD" clId="Web-{C67AA576-EF9C-49EB-B62E-2A6F587AFD9C}" dt="2023-07-07T20:35:07.133" v="11" actId="20577"/>
        <pc:sldMkLst>
          <pc:docMk/>
          <pc:sldMk cId="1168654900" sldId="305"/>
        </pc:sldMkLst>
        <pc:spChg chg="mod">
          <ac:chgData name="Josh Blaney" userId="S::jblaney1@uwyo.edu::da694ccb-8d21-4060-873a-4d2361a8a919" providerId="AD" clId="Web-{C67AA576-EF9C-49EB-B62E-2A6F587AFD9C}" dt="2023-07-07T20:35:07.133" v="11" actId="20577"/>
          <ac:spMkLst>
            <pc:docMk/>
            <pc:sldMk cId="1168654900" sldId="305"/>
            <ac:spMk id="2" creationId="{C17C34F1-5671-CD2B-D3C4-45181B51E8A6}"/>
          </ac:spMkLst>
        </pc:spChg>
      </pc:sldChg>
      <pc:sldChg chg="modSp add replId">
        <pc:chgData name="Josh Blaney" userId="S::jblaney1@uwyo.edu::da694ccb-8d21-4060-873a-4d2361a8a919" providerId="AD" clId="Web-{C67AA576-EF9C-49EB-B62E-2A6F587AFD9C}" dt="2023-07-07T20:35:50.071" v="34" actId="20577"/>
        <pc:sldMkLst>
          <pc:docMk/>
          <pc:sldMk cId="242168735" sldId="306"/>
        </pc:sldMkLst>
        <pc:spChg chg="mod">
          <ac:chgData name="Josh Blaney" userId="S::jblaney1@uwyo.edu::da694ccb-8d21-4060-873a-4d2361a8a919" providerId="AD" clId="Web-{C67AA576-EF9C-49EB-B62E-2A6F587AFD9C}" dt="2023-07-07T20:35:50.071" v="34" actId="20577"/>
          <ac:spMkLst>
            <pc:docMk/>
            <pc:sldMk cId="242168735" sldId="306"/>
            <ac:spMk id="2" creationId="{A516BC6B-A878-8A7C-8BAE-A11B9C00359F}"/>
          </ac:spMkLst>
        </pc:spChg>
      </pc:sldChg>
      <pc:sldChg chg="modSp add replId">
        <pc:chgData name="Josh Blaney" userId="S::jblaney1@uwyo.edu::da694ccb-8d21-4060-873a-4d2361a8a919" providerId="AD" clId="Web-{C67AA576-EF9C-49EB-B62E-2A6F587AFD9C}" dt="2023-07-07T20:36:31.837" v="44" actId="20577"/>
        <pc:sldMkLst>
          <pc:docMk/>
          <pc:sldMk cId="1344677172" sldId="307"/>
        </pc:sldMkLst>
        <pc:spChg chg="mod">
          <ac:chgData name="Josh Blaney" userId="S::jblaney1@uwyo.edu::da694ccb-8d21-4060-873a-4d2361a8a919" providerId="AD" clId="Web-{C67AA576-EF9C-49EB-B62E-2A6F587AFD9C}" dt="2023-07-07T20:36:31.837" v="44" actId="20577"/>
          <ac:spMkLst>
            <pc:docMk/>
            <pc:sldMk cId="1344677172" sldId="307"/>
            <ac:spMk id="2" creationId="{A8E56246-D7F2-7D2A-0141-3198FECDB6DF}"/>
          </ac:spMkLst>
        </pc:spChg>
      </pc:sldChg>
      <pc:sldChg chg="modSp add replId">
        <pc:chgData name="Josh Blaney" userId="S::jblaney1@uwyo.edu::da694ccb-8d21-4060-873a-4d2361a8a919" providerId="AD" clId="Web-{C67AA576-EF9C-49EB-B62E-2A6F587AFD9C}" dt="2023-07-07T20:36:45.587" v="51" actId="20577"/>
        <pc:sldMkLst>
          <pc:docMk/>
          <pc:sldMk cId="2826718046" sldId="308"/>
        </pc:sldMkLst>
        <pc:spChg chg="mod">
          <ac:chgData name="Josh Blaney" userId="S::jblaney1@uwyo.edu::da694ccb-8d21-4060-873a-4d2361a8a919" providerId="AD" clId="Web-{C67AA576-EF9C-49EB-B62E-2A6F587AFD9C}" dt="2023-07-07T20:36:45.587" v="51" actId="20577"/>
          <ac:spMkLst>
            <pc:docMk/>
            <pc:sldMk cId="2826718046" sldId="308"/>
            <ac:spMk id="2" creationId="{A8E56246-D7F2-7D2A-0141-3198FECDB6DF}"/>
          </ac:spMkLst>
        </pc:spChg>
      </pc:sldChg>
    </pc:docChg>
  </pc:docChgLst>
  <pc:docChgLst>
    <pc:chgData name="Josh Blaney" userId="S::jblaney1@uwyo.edu::da694ccb-8d21-4060-873a-4d2361a8a919" providerId="AD" clId="Web-{8F289A6C-417C-432F-B717-26DD1DBA791A}"/>
    <pc:docChg chg="addSld">
      <pc:chgData name="Josh Blaney" userId="S::jblaney1@uwyo.edu::da694ccb-8d21-4060-873a-4d2361a8a919" providerId="AD" clId="Web-{8F289A6C-417C-432F-B717-26DD1DBA791A}" dt="2023-07-07T19:32:15.963" v="0"/>
      <pc:docMkLst>
        <pc:docMk/>
      </pc:docMkLst>
      <pc:sldChg chg="new">
        <pc:chgData name="Josh Blaney" userId="S::jblaney1@uwyo.edu::da694ccb-8d21-4060-873a-4d2361a8a919" providerId="AD" clId="Web-{8F289A6C-417C-432F-B717-26DD1DBA791A}" dt="2023-07-07T19:32:15.963" v="0"/>
        <pc:sldMkLst>
          <pc:docMk/>
          <pc:sldMk cId="2482241580" sldId="299"/>
        </pc:sldMkLst>
      </pc:sldChg>
    </pc:docChg>
  </pc:docChgLst>
  <pc:docChgLst>
    <pc:chgData name="Josh Blaney" userId="S::jblaney1@uwyo.edu::da694ccb-8d21-4060-873a-4d2361a8a919" providerId="AD" clId="Web-{DC00549E-6329-4759-87EF-C3A98BC7075C}"/>
    <pc:docChg chg="addSld modSld">
      <pc:chgData name="Josh Blaney" userId="S::jblaney1@uwyo.edu::da694ccb-8d21-4060-873a-4d2361a8a919" providerId="AD" clId="Web-{DC00549E-6329-4759-87EF-C3A98BC7075C}" dt="2023-06-21T20:57:32.816" v="130" actId="20577"/>
      <pc:docMkLst>
        <pc:docMk/>
      </pc:docMkLst>
      <pc:sldChg chg="modSp">
        <pc:chgData name="Josh Blaney" userId="S::jblaney1@uwyo.edu::da694ccb-8d21-4060-873a-4d2361a8a919" providerId="AD" clId="Web-{DC00549E-6329-4759-87EF-C3A98BC7075C}" dt="2023-06-21T20:39:27.456" v="81" actId="20577"/>
        <pc:sldMkLst>
          <pc:docMk/>
          <pc:sldMk cId="3353106393" sldId="290"/>
        </pc:sldMkLst>
        <pc:spChg chg="mod">
          <ac:chgData name="Josh Blaney" userId="S::jblaney1@uwyo.edu::da694ccb-8d21-4060-873a-4d2361a8a919" providerId="AD" clId="Web-{DC00549E-6329-4759-87EF-C3A98BC7075C}" dt="2023-06-21T20:39:27.456" v="81" actId="20577"/>
          <ac:spMkLst>
            <pc:docMk/>
            <pc:sldMk cId="3353106393" sldId="290"/>
            <ac:spMk id="3" creationId="{97F5102C-AC70-A3DC-9B6F-759A3976C9BB}"/>
          </ac:spMkLst>
        </pc:spChg>
      </pc:sldChg>
      <pc:sldChg chg="modSp add replId">
        <pc:chgData name="Josh Blaney" userId="S::jblaney1@uwyo.edu::da694ccb-8d21-4060-873a-4d2361a8a919" providerId="AD" clId="Web-{DC00549E-6329-4759-87EF-C3A98BC7075C}" dt="2023-06-21T20:57:32.816" v="130" actId="20577"/>
        <pc:sldMkLst>
          <pc:docMk/>
          <pc:sldMk cId="1336466924" sldId="291"/>
        </pc:sldMkLst>
        <pc:spChg chg="mod">
          <ac:chgData name="Josh Blaney" userId="S::jblaney1@uwyo.edu::da694ccb-8d21-4060-873a-4d2361a8a919" providerId="AD" clId="Web-{DC00549E-6329-4759-87EF-C3A98BC7075C}" dt="2023-06-21T20:36:44.016" v="4" actId="20577"/>
          <ac:spMkLst>
            <pc:docMk/>
            <pc:sldMk cId="1336466924" sldId="291"/>
            <ac:spMk id="2" creationId="{9241EC2C-25F4-EF16-EBB1-A0B29FCB5200}"/>
          </ac:spMkLst>
        </pc:spChg>
        <pc:spChg chg="mod">
          <ac:chgData name="Josh Blaney" userId="S::jblaney1@uwyo.edu::da694ccb-8d21-4060-873a-4d2361a8a919" providerId="AD" clId="Web-{DC00549E-6329-4759-87EF-C3A98BC7075C}" dt="2023-06-21T20:57:32.816" v="130" actId="20577"/>
          <ac:spMkLst>
            <pc:docMk/>
            <pc:sldMk cId="1336466924" sldId="291"/>
            <ac:spMk id="3" creationId="{97F5102C-AC70-A3DC-9B6F-759A3976C9BB}"/>
          </ac:spMkLst>
        </pc:spChg>
      </pc:sldChg>
    </pc:docChg>
  </pc:docChgLst>
  <pc:docChgLst>
    <pc:chgData name="Josh Blaney" userId="S::jblaney1@uwyo.edu::da694ccb-8d21-4060-873a-4d2361a8a919" providerId="AD" clId="Web-{B3678EB2-354B-4356-A472-953EF1D3BC6E}"/>
    <pc:docChg chg="addSld delSld modSld">
      <pc:chgData name="Josh Blaney" userId="S::jblaney1@uwyo.edu::da694ccb-8d21-4060-873a-4d2361a8a919" providerId="AD" clId="Web-{B3678EB2-354B-4356-A472-953EF1D3BC6E}" dt="2023-06-21T20:34:48.907" v="658"/>
      <pc:docMkLst>
        <pc:docMk/>
      </pc:docMkLst>
      <pc:sldChg chg="modSp">
        <pc:chgData name="Josh Blaney" userId="S::jblaney1@uwyo.edu::da694ccb-8d21-4060-873a-4d2361a8a919" providerId="AD" clId="Web-{B3678EB2-354B-4356-A472-953EF1D3BC6E}" dt="2023-06-21T20:24:45.691" v="316" actId="20577"/>
        <pc:sldMkLst>
          <pc:docMk/>
          <pc:sldMk cId="4206231625" sldId="256"/>
        </pc:sldMkLst>
        <pc:spChg chg="mod">
          <ac:chgData name="Josh Blaney" userId="S::jblaney1@uwyo.edu::da694ccb-8d21-4060-873a-4d2361a8a919" providerId="AD" clId="Web-{B3678EB2-354B-4356-A472-953EF1D3BC6E}" dt="2023-06-21T20:24:45.691" v="316" actId="20577"/>
          <ac:spMkLst>
            <pc:docMk/>
            <pc:sldMk cId="4206231625" sldId="256"/>
            <ac:spMk id="2" creationId="{2F9A54F1-6616-4E12-AF67-6E729330DFCE}"/>
          </ac:spMkLst>
        </pc:spChg>
      </pc:sldChg>
      <pc:sldChg chg="del">
        <pc:chgData name="Josh Blaney" userId="S::jblaney1@uwyo.edu::da694ccb-8d21-4060-873a-4d2361a8a919" providerId="AD" clId="Web-{B3678EB2-354B-4356-A472-953EF1D3BC6E}" dt="2023-06-21T19:57:19.812" v="0"/>
        <pc:sldMkLst>
          <pc:docMk/>
          <pc:sldMk cId="1958058630" sldId="258"/>
        </pc:sldMkLst>
      </pc:sldChg>
      <pc:sldChg chg="delSp modSp del">
        <pc:chgData name="Josh Blaney" userId="S::jblaney1@uwyo.edu::da694ccb-8d21-4060-873a-4d2361a8a919" providerId="AD" clId="Web-{B3678EB2-354B-4356-A472-953EF1D3BC6E}" dt="2023-06-21T20:22:53.501" v="263"/>
        <pc:sldMkLst>
          <pc:docMk/>
          <pc:sldMk cId="4070379507" sldId="259"/>
        </pc:sldMkLst>
        <pc:spChg chg="mod">
          <ac:chgData name="Josh Blaney" userId="S::jblaney1@uwyo.edu::da694ccb-8d21-4060-873a-4d2361a8a919" providerId="AD" clId="Web-{B3678EB2-354B-4356-A472-953EF1D3BC6E}" dt="2023-06-21T20:17:19.791" v="252" actId="20577"/>
          <ac:spMkLst>
            <pc:docMk/>
            <pc:sldMk cId="4070379507" sldId="259"/>
            <ac:spMk id="3" creationId="{5C3E6768-105E-4917-950C-584D00267FE0}"/>
          </ac:spMkLst>
        </pc:spChg>
        <pc:picChg chg="del">
          <ac:chgData name="Josh Blaney" userId="S::jblaney1@uwyo.edu::da694ccb-8d21-4060-873a-4d2361a8a919" providerId="AD" clId="Web-{B3678EB2-354B-4356-A472-953EF1D3BC6E}" dt="2023-06-21T19:59:02.455" v="11"/>
          <ac:picMkLst>
            <pc:docMk/>
            <pc:sldMk cId="4070379507" sldId="259"/>
            <ac:picMk id="5" creationId="{F03D6D45-304E-4D25-BD7B-452EFFA545AE}"/>
          </ac:picMkLst>
        </pc:picChg>
      </pc:sldChg>
      <pc:sldChg chg="del">
        <pc:chgData name="Josh Blaney" userId="S::jblaney1@uwyo.edu::da694ccb-8d21-4060-873a-4d2361a8a919" providerId="AD" clId="Web-{B3678EB2-354B-4356-A472-953EF1D3BC6E}" dt="2023-06-21T19:57:27.187" v="7"/>
        <pc:sldMkLst>
          <pc:docMk/>
          <pc:sldMk cId="2594895408" sldId="261"/>
        </pc:sldMkLst>
      </pc:sldChg>
      <pc:sldChg chg="del">
        <pc:chgData name="Josh Blaney" userId="S::jblaney1@uwyo.edu::da694ccb-8d21-4060-873a-4d2361a8a919" providerId="AD" clId="Web-{B3678EB2-354B-4356-A472-953EF1D3BC6E}" dt="2023-06-21T19:57:28.421" v="9"/>
        <pc:sldMkLst>
          <pc:docMk/>
          <pc:sldMk cId="2666551000" sldId="262"/>
        </pc:sldMkLst>
      </pc:sldChg>
      <pc:sldChg chg="del">
        <pc:chgData name="Josh Blaney" userId="S::jblaney1@uwyo.edu::da694ccb-8d21-4060-873a-4d2361a8a919" providerId="AD" clId="Web-{B3678EB2-354B-4356-A472-953EF1D3BC6E}" dt="2023-06-21T19:57:29.046" v="10"/>
        <pc:sldMkLst>
          <pc:docMk/>
          <pc:sldMk cId="25016455" sldId="263"/>
        </pc:sldMkLst>
      </pc:sldChg>
      <pc:sldChg chg="del">
        <pc:chgData name="Josh Blaney" userId="S::jblaney1@uwyo.edu::da694ccb-8d21-4060-873a-4d2361a8a919" providerId="AD" clId="Web-{B3678EB2-354B-4356-A472-953EF1D3BC6E}" dt="2023-06-21T20:34:42.172" v="649"/>
        <pc:sldMkLst>
          <pc:docMk/>
          <pc:sldMk cId="2143418760" sldId="264"/>
        </pc:sldMkLst>
      </pc:sldChg>
      <pc:sldChg chg="del">
        <pc:chgData name="Josh Blaney" userId="S::jblaney1@uwyo.edu::da694ccb-8d21-4060-873a-4d2361a8a919" providerId="AD" clId="Web-{B3678EB2-354B-4356-A472-953EF1D3BC6E}" dt="2023-06-21T20:34:48.907" v="658"/>
        <pc:sldMkLst>
          <pc:docMk/>
          <pc:sldMk cId="1932877186" sldId="265"/>
        </pc:sldMkLst>
      </pc:sldChg>
      <pc:sldChg chg="del">
        <pc:chgData name="Josh Blaney" userId="S::jblaney1@uwyo.edu::da694ccb-8d21-4060-873a-4d2361a8a919" providerId="AD" clId="Web-{B3678EB2-354B-4356-A472-953EF1D3BC6E}" dt="2023-06-21T20:34:43.172" v="650"/>
        <pc:sldMkLst>
          <pc:docMk/>
          <pc:sldMk cId="3915586397" sldId="266"/>
        </pc:sldMkLst>
      </pc:sldChg>
      <pc:sldChg chg="del">
        <pc:chgData name="Josh Blaney" userId="S::jblaney1@uwyo.edu::da694ccb-8d21-4060-873a-4d2361a8a919" providerId="AD" clId="Web-{B3678EB2-354B-4356-A472-953EF1D3BC6E}" dt="2023-06-21T20:34:44.688" v="652"/>
        <pc:sldMkLst>
          <pc:docMk/>
          <pc:sldMk cId="653731105" sldId="267"/>
        </pc:sldMkLst>
      </pc:sldChg>
      <pc:sldChg chg="del">
        <pc:chgData name="Josh Blaney" userId="S::jblaney1@uwyo.edu::da694ccb-8d21-4060-873a-4d2361a8a919" providerId="AD" clId="Web-{B3678EB2-354B-4356-A472-953EF1D3BC6E}" dt="2023-06-21T20:34:45.141" v="653"/>
        <pc:sldMkLst>
          <pc:docMk/>
          <pc:sldMk cId="3023255719" sldId="268"/>
        </pc:sldMkLst>
      </pc:sldChg>
      <pc:sldChg chg="del">
        <pc:chgData name="Josh Blaney" userId="S::jblaney1@uwyo.edu::da694ccb-8d21-4060-873a-4d2361a8a919" providerId="AD" clId="Web-{B3678EB2-354B-4356-A472-953EF1D3BC6E}" dt="2023-06-21T20:34:45.516" v="654"/>
        <pc:sldMkLst>
          <pc:docMk/>
          <pc:sldMk cId="2233298566" sldId="270"/>
        </pc:sldMkLst>
      </pc:sldChg>
      <pc:sldChg chg="del">
        <pc:chgData name="Josh Blaney" userId="S::jblaney1@uwyo.edu::da694ccb-8d21-4060-873a-4d2361a8a919" providerId="AD" clId="Web-{B3678EB2-354B-4356-A472-953EF1D3BC6E}" dt="2023-06-21T20:34:45.985" v="655"/>
        <pc:sldMkLst>
          <pc:docMk/>
          <pc:sldMk cId="3450311305" sldId="271"/>
        </pc:sldMkLst>
      </pc:sldChg>
      <pc:sldChg chg="del">
        <pc:chgData name="Josh Blaney" userId="S::jblaney1@uwyo.edu::da694ccb-8d21-4060-873a-4d2361a8a919" providerId="AD" clId="Web-{B3678EB2-354B-4356-A472-953EF1D3BC6E}" dt="2023-06-21T19:57:25.156" v="2"/>
        <pc:sldMkLst>
          <pc:docMk/>
          <pc:sldMk cId="1457618268" sldId="274"/>
        </pc:sldMkLst>
      </pc:sldChg>
      <pc:sldChg chg="del">
        <pc:chgData name="Josh Blaney" userId="S::jblaney1@uwyo.edu::da694ccb-8d21-4060-873a-4d2361a8a919" providerId="AD" clId="Web-{B3678EB2-354B-4356-A472-953EF1D3BC6E}" dt="2023-06-21T19:57:26.015" v="4"/>
        <pc:sldMkLst>
          <pc:docMk/>
          <pc:sldMk cId="2253789052" sldId="276"/>
        </pc:sldMkLst>
      </pc:sldChg>
      <pc:sldChg chg="del">
        <pc:chgData name="Josh Blaney" userId="S::jblaney1@uwyo.edu::da694ccb-8d21-4060-873a-4d2361a8a919" providerId="AD" clId="Web-{B3678EB2-354B-4356-A472-953EF1D3BC6E}" dt="2023-06-21T19:57:25.593" v="3"/>
        <pc:sldMkLst>
          <pc:docMk/>
          <pc:sldMk cId="1898532072" sldId="277"/>
        </pc:sldMkLst>
      </pc:sldChg>
      <pc:sldChg chg="del">
        <pc:chgData name="Josh Blaney" userId="S::jblaney1@uwyo.edu::da694ccb-8d21-4060-873a-4d2361a8a919" providerId="AD" clId="Web-{B3678EB2-354B-4356-A472-953EF1D3BC6E}" dt="2023-06-21T19:57:26.796" v="6"/>
        <pc:sldMkLst>
          <pc:docMk/>
          <pc:sldMk cId="3046485162" sldId="278"/>
        </pc:sldMkLst>
      </pc:sldChg>
      <pc:sldChg chg="del">
        <pc:chgData name="Josh Blaney" userId="S::jblaney1@uwyo.edu::da694ccb-8d21-4060-873a-4d2361a8a919" providerId="AD" clId="Web-{B3678EB2-354B-4356-A472-953EF1D3BC6E}" dt="2023-06-21T19:57:26.375" v="5"/>
        <pc:sldMkLst>
          <pc:docMk/>
          <pc:sldMk cId="2968275349" sldId="279"/>
        </pc:sldMkLst>
      </pc:sldChg>
      <pc:sldChg chg="del">
        <pc:chgData name="Josh Blaney" userId="S::jblaney1@uwyo.edu::da694ccb-8d21-4060-873a-4d2361a8a919" providerId="AD" clId="Web-{B3678EB2-354B-4356-A472-953EF1D3BC6E}" dt="2023-06-21T20:34:44.360" v="651"/>
        <pc:sldMkLst>
          <pc:docMk/>
          <pc:sldMk cId="3980971845" sldId="280"/>
        </pc:sldMkLst>
      </pc:sldChg>
      <pc:sldChg chg="del">
        <pc:chgData name="Josh Blaney" userId="S::jblaney1@uwyo.edu::da694ccb-8d21-4060-873a-4d2361a8a919" providerId="AD" clId="Web-{B3678EB2-354B-4356-A472-953EF1D3BC6E}" dt="2023-06-21T19:57:27.906" v="8"/>
        <pc:sldMkLst>
          <pc:docMk/>
          <pc:sldMk cId="1276032979" sldId="282"/>
        </pc:sldMkLst>
      </pc:sldChg>
      <pc:sldChg chg="del">
        <pc:chgData name="Josh Blaney" userId="S::jblaney1@uwyo.edu::da694ccb-8d21-4060-873a-4d2361a8a919" providerId="AD" clId="Web-{B3678EB2-354B-4356-A472-953EF1D3BC6E}" dt="2023-06-21T20:34:47.547" v="657"/>
        <pc:sldMkLst>
          <pc:docMk/>
          <pc:sldMk cId="1483690337" sldId="283"/>
        </pc:sldMkLst>
      </pc:sldChg>
      <pc:sldChg chg="del">
        <pc:chgData name="Josh Blaney" userId="S::jblaney1@uwyo.edu::da694ccb-8d21-4060-873a-4d2361a8a919" providerId="AD" clId="Web-{B3678EB2-354B-4356-A472-953EF1D3BC6E}" dt="2023-06-21T20:34:46.344" v="656"/>
        <pc:sldMkLst>
          <pc:docMk/>
          <pc:sldMk cId="1484730182" sldId="285"/>
        </pc:sldMkLst>
      </pc:sldChg>
      <pc:sldChg chg="modSp new">
        <pc:chgData name="Josh Blaney" userId="S::jblaney1@uwyo.edu::da694ccb-8d21-4060-873a-4d2361a8a919" providerId="AD" clId="Web-{B3678EB2-354B-4356-A472-953EF1D3BC6E}" dt="2023-06-21T20:31:45.512" v="532" actId="20577"/>
        <pc:sldMkLst>
          <pc:docMk/>
          <pc:sldMk cId="2320763721" sldId="286"/>
        </pc:sldMkLst>
        <pc:spChg chg="mod">
          <ac:chgData name="Josh Blaney" userId="S::jblaney1@uwyo.edu::da694ccb-8d21-4060-873a-4d2361a8a919" providerId="AD" clId="Web-{B3678EB2-354B-4356-A472-953EF1D3BC6E}" dt="2023-06-21T20:31:45.512" v="532" actId="20577"/>
          <ac:spMkLst>
            <pc:docMk/>
            <pc:sldMk cId="2320763721" sldId="286"/>
            <ac:spMk id="2" creationId="{9241EC2C-25F4-EF16-EBB1-A0B29FCB5200}"/>
          </ac:spMkLst>
        </pc:spChg>
        <pc:spChg chg="mod">
          <ac:chgData name="Josh Blaney" userId="S::jblaney1@uwyo.edu::da694ccb-8d21-4060-873a-4d2361a8a919" providerId="AD" clId="Web-{B3678EB2-354B-4356-A472-953EF1D3BC6E}" dt="2023-06-21T20:25:26.535" v="333" actId="20577"/>
          <ac:spMkLst>
            <pc:docMk/>
            <pc:sldMk cId="2320763721" sldId="286"/>
            <ac:spMk id="3" creationId="{97F5102C-AC70-A3DC-9B6F-759A3976C9BB}"/>
          </ac:spMkLst>
        </pc:spChg>
      </pc:sldChg>
      <pc:sldChg chg="del">
        <pc:chgData name="Josh Blaney" userId="S::jblaney1@uwyo.edu::da694ccb-8d21-4060-873a-4d2361a8a919" providerId="AD" clId="Web-{B3678EB2-354B-4356-A472-953EF1D3BC6E}" dt="2023-06-21T19:57:24.093" v="1"/>
        <pc:sldMkLst>
          <pc:docMk/>
          <pc:sldMk cId="2748913263" sldId="286"/>
        </pc:sldMkLst>
      </pc:sldChg>
      <pc:sldChg chg="modSp new del">
        <pc:chgData name="Josh Blaney" userId="S::jblaney1@uwyo.edu::da694ccb-8d21-4060-873a-4d2361a8a919" providerId="AD" clId="Web-{B3678EB2-354B-4356-A472-953EF1D3BC6E}" dt="2023-06-21T20:30:04.760" v="518"/>
        <pc:sldMkLst>
          <pc:docMk/>
          <pc:sldMk cId="2496610146" sldId="287"/>
        </pc:sldMkLst>
        <pc:spChg chg="mod">
          <ac:chgData name="Josh Blaney" userId="S::jblaney1@uwyo.edu::da694ccb-8d21-4060-873a-4d2361a8a919" providerId="AD" clId="Web-{B3678EB2-354B-4356-A472-953EF1D3BC6E}" dt="2023-06-21T20:29:41.431" v="512" actId="20577"/>
          <ac:spMkLst>
            <pc:docMk/>
            <pc:sldMk cId="2496610146" sldId="287"/>
            <ac:spMk id="2" creationId="{96BC9AD3-CA97-40D4-2BD0-097BFE530914}"/>
          </ac:spMkLst>
        </pc:spChg>
        <pc:spChg chg="mod">
          <ac:chgData name="Josh Blaney" userId="S::jblaney1@uwyo.edu::da694ccb-8d21-4060-873a-4d2361a8a919" providerId="AD" clId="Web-{B3678EB2-354B-4356-A472-953EF1D3BC6E}" dt="2023-06-21T20:29:27.431" v="505" actId="20577"/>
          <ac:spMkLst>
            <pc:docMk/>
            <pc:sldMk cId="2496610146" sldId="287"/>
            <ac:spMk id="3" creationId="{C6BDCF8D-0E3E-2631-03DE-6C2756704641}"/>
          </ac:spMkLst>
        </pc:spChg>
      </pc:sldChg>
      <pc:sldChg chg="new del">
        <pc:chgData name="Josh Blaney" userId="S::jblaney1@uwyo.edu::da694ccb-8d21-4060-873a-4d2361a8a919" providerId="AD" clId="Web-{B3678EB2-354B-4356-A472-953EF1D3BC6E}" dt="2023-06-21T20:30:04.791" v="519"/>
        <pc:sldMkLst>
          <pc:docMk/>
          <pc:sldMk cId="3380241378" sldId="288"/>
        </pc:sldMkLst>
      </pc:sldChg>
      <pc:sldChg chg="modSp add replId">
        <pc:chgData name="Josh Blaney" userId="S::jblaney1@uwyo.edu::da694ccb-8d21-4060-873a-4d2361a8a919" providerId="AD" clId="Web-{B3678EB2-354B-4356-A472-953EF1D3BC6E}" dt="2023-06-21T20:32:05.841" v="539" actId="20577"/>
        <pc:sldMkLst>
          <pc:docMk/>
          <pc:sldMk cId="3054846379" sldId="289"/>
        </pc:sldMkLst>
        <pc:spChg chg="mod">
          <ac:chgData name="Josh Blaney" userId="S::jblaney1@uwyo.edu::da694ccb-8d21-4060-873a-4d2361a8a919" providerId="AD" clId="Web-{B3678EB2-354B-4356-A472-953EF1D3BC6E}" dt="2023-06-21T20:32:05.841" v="539" actId="20577"/>
          <ac:spMkLst>
            <pc:docMk/>
            <pc:sldMk cId="3054846379" sldId="289"/>
            <ac:spMk id="2" creationId="{9241EC2C-25F4-EF16-EBB1-A0B29FCB5200}"/>
          </ac:spMkLst>
        </pc:spChg>
        <pc:spChg chg="mod">
          <ac:chgData name="Josh Blaney" userId="S::jblaney1@uwyo.edu::da694ccb-8d21-4060-873a-4d2361a8a919" providerId="AD" clId="Web-{B3678EB2-354B-4356-A472-953EF1D3BC6E}" dt="2023-06-21T20:30:02.994" v="517" actId="20577"/>
          <ac:spMkLst>
            <pc:docMk/>
            <pc:sldMk cId="3054846379" sldId="289"/>
            <ac:spMk id="3" creationId="{97F5102C-AC70-A3DC-9B6F-759A3976C9BB}"/>
          </ac:spMkLst>
        </pc:spChg>
      </pc:sldChg>
      <pc:sldChg chg="modSp add replId">
        <pc:chgData name="Josh Blaney" userId="S::jblaney1@uwyo.edu::da694ccb-8d21-4060-873a-4d2361a8a919" providerId="AD" clId="Web-{B3678EB2-354B-4356-A472-953EF1D3BC6E}" dt="2023-06-21T20:34:29.094" v="648" actId="20577"/>
        <pc:sldMkLst>
          <pc:docMk/>
          <pc:sldMk cId="3353106393" sldId="290"/>
        </pc:sldMkLst>
        <pc:spChg chg="mod">
          <ac:chgData name="Josh Blaney" userId="S::jblaney1@uwyo.edu::da694ccb-8d21-4060-873a-4d2361a8a919" providerId="AD" clId="Web-{B3678EB2-354B-4356-A472-953EF1D3BC6E}" dt="2023-06-21T20:32:01.356" v="538" actId="20577"/>
          <ac:spMkLst>
            <pc:docMk/>
            <pc:sldMk cId="3353106393" sldId="290"/>
            <ac:spMk id="2" creationId="{9241EC2C-25F4-EF16-EBB1-A0B29FCB5200}"/>
          </ac:spMkLst>
        </pc:spChg>
        <pc:spChg chg="mod">
          <ac:chgData name="Josh Blaney" userId="S::jblaney1@uwyo.edu::da694ccb-8d21-4060-873a-4d2361a8a919" providerId="AD" clId="Web-{B3678EB2-354B-4356-A472-953EF1D3BC6E}" dt="2023-06-21T20:34:29.094" v="648" actId="20577"/>
          <ac:spMkLst>
            <pc:docMk/>
            <pc:sldMk cId="3353106393" sldId="290"/>
            <ac:spMk id="3" creationId="{97F5102C-AC70-A3DC-9B6F-759A3976C9B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6EBD5-F075-4D93-A5B4-7612594BF76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651C7-22D3-4525-880C-831658BB9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4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6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0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69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9324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5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60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02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89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4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3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6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47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4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98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a.co/d/4wn2R2n" TargetMode="External"/><Relationship Id="rId3" Type="http://schemas.openxmlformats.org/officeDocument/2006/relationships/hyperlink" Target="https://pyimagesearch.com/" TargetMode="External"/><Relationship Id="rId7" Type="http://schemas.openxmlformats.org/officeDocument/2006/relationships/hyperlink" Target="https://a.co/d/ekt6i9Z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.co/d/bsDctPB" TargetMode="External"/><Relationship Id="rId11" Type="http://schemas.openxmlformats.org/officeDocument/2006/relationships/hyperlink" Target="https://www.aiforteachers.org/" TargetMode="External"/><Relationship Id="rId5" Type="http://schemas.openxmlformats.org/officeDocument/2006/relationships/hyperlink" Target="https://pytorch.org/tutorials/" TargetMode="External"/><Relationship Id="rId10" Type="http://schemas.openxmlformats.org/officeDocument/2006/relationships/hyperlink" Target="https://learn.microsoft.com/en-us/training/modules/empower-educators-explore-potential-artificial-intelligence/" TargetMode="External"/><Relationship Id="rId4" Type="http://schemas.openxmlformats.org/officeDocument/2006/relationships/hyperlink" Target="https://machinelearningmastery.com/start-here/" TargetMode="External"/><Relationship Id="rId9" Type="http://schemas.openxmlformats.org/officeDocument/2006/relationships/hyperlink" Target="https://ai-4-all.org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.co/d/cQR179x" TargetMode="External"/><Relationship Id="rId3" Type="http://schemas.openxmlformats.org/officeDocument/2006/relationships/hyperlink" Target="https://quantumai.google/education" TargetMode="External"/><Relationship Id="rId7" Type="http://schemas.openxmlformats.org/officeDocument/2006/relationships/hyperlink" Target="https://a.co/d/fDLKpdw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.co/d/bhBUdTa" TargetMode="External"/><Relationship Id="rId5" Type="http://schemas.openxmlformats.org/officeDocument/2006/relationships/hyperlink" Target="https://q12education.org/quantime" TargetMode="External"/><Relationship Id="rId4" Type="http://schemas.openxmlformats.org/officeDocument/2006/relationships/hyperlink" Target="https://qiskit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59FEF9A-9073-4D0C-AE3F-4B05B7C78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9A868E46-760C-4803-96E3-94D7FF55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32DB3C-29C8-435B-832E-2A000331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61021" y="1828800"/>
            <a:ext cx="0" cy="3200400"/>
          </a:xfrm>
          <a:prstGeom prst="line">
            <a:avLst/>
          </a:prstGeom>
          <a:ln w="19050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F9A54F1-6616-4E12-AF67-6E729330D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2707" y="1333500"/>
            <a:ext cx="6240580" cy="4191000"/>
          </a:xfrm>
        </p:spPr>
        <p:txBody>
          <a:bodyPr anchor="ctr">
            <a:normAutofit/>
          </a:bodyPr>
          <a:lstStyle/>
          <a:p>
            <a:r>
              <a:rPr lang="en-US"/>
              <a:t>ML4HST Conclusion</a:t>
            </a:r>
          </a:p>
        </p:txBody>
      </p:sp>
    </p:spTree>
    <p:extLst>
      <p:ext uri="{BB962C8B-B14F-4D97-AF65-F5344CB8AC3E}">
        <p14:creationId xmlns:p14="http://schemas.microsoft.com/office/powerpoint/2010/main" val="4206231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68C40-842A-2255-979C-C552928FD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Summary of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44104-37E0-086E-96F0-01C0829C4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The basics of machine learning</a:t>
            </a:r>
          </a:p>
          <a:p>
            <a:pPr lvl="1">
              <a:buClr>
                <a:srgbClr val="8AD0D6"/>
              </a:buClr>
            </a:pPr>
            <a:r>
              <a:rPr lang="en-US"/>
              <a:t>Model construction, training/testing, and deployment</a:t>
            </a:r>
          </a:p>
          <a:p>
            <a:pPr lvl="1">
              <a:buClr>
                <a:srgbClr val="8AD0D6"/>
              </a:buClr>
            </a:pPr>
            <a:r>
              <a:rPr lang="en-US"/>
              <a:t>Common loss functions</a:t>
            </a:r>
          </a:p>
          <a:p>
            <a:pPr lvl="1">
              <a:buClr>
                <a:srgbClr val="8AD0D6"/>
              </a:buClr>
            </a:pPr>
            <a:r>
              <a:rPr lang="en-US"/>
              <a:t>Common optimizers</a:t>
            </a:r>
          </a:p>
          <a:p>
            <a:pPr>
              <a:buClr>
                <a:srgbClr val="8AD0D6"/>
              </a:buClr>
            </a:pPr>
            <a:r>
              <a:rPr lang="en-US"/>
              <a:t>More complex machine learning concepts</a:t>
            </a:r>
          </a:p>
          <a:p>
            <a:pPr lvl="1">
              <a:buClr>
                <a:srgbClr val="8AD0D6"/>
              </a:buClr>
            </a:pPr>
            <a:r>
              <a:rPr lang="en-US"/>
              <a:t>Convolution networks</a:t>
            </a:r>
          </a:p>
          <a:p>
            <a:pPr lvl="1">
              <a:buClr>
                <a:srgbClr val="8AD0D6"/>
              </a:buClr>
            </a:pPr>
            <a:r>
              <a:rPr lang="en-US"/>
              <a:t>Recurrent networks</a:t>
            </a:r>
          </a:p>
          <a:p>
            <a:pPr lvl="1">
              <a:buClr>
                <a:srgbClr val="8AD0D6"/>
              </a:buClr>
            </a:pPr>
            <a:r>
              <a:rPr lang="en-US"/>
              <a:t>Generative networks</a:t>
            </a:r>
          </a:p>
          <a:p>
            <a:pPr>
              <a:buClr>
                <a:srgbClr val="8AD0D6"/>
              </a:buClr>
            </a:pPr>
            <a:r>
              <a:rPr lang="en-US"/>
              <a:t>Machine Learning in autonomous systems</a:t>
            </a:r>
          </a:p>
          <a:p>
            <a:pPr>
              <a:buClr>
                <a:srgbClr val="8AD0D6"/>
              </a:buClr>
            </a:pPr>
            <a:r>
              <a:rPr lang="en-US"/>
              <a:t>The basics of Quantum Mechanics and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198484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1E656-6038-3B04-8576-DFBEC1BE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sz="3900">
                <a:solidFill>
                  <a:srgbClr val="EBEBEB"/>
                </a:solidFill>
              </a:rPr>
              <a:t>Continuing Your ML Education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4" descr="A book on a table&#10;&#10;Description automatically generated">
            <a:extLst>
              <a:ext uri="{FF2B5EF4-FFF2-40B4-BE49-F238E27FC236}">
                <a16:creationId xmlns:a16="http://schemas.microsoft.com/office/drawing/2014/main" id="{40970E06-A26A-61A4-9A35-0E15F312F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037636" y="1343023"/>
            <a:ext cx="5562601" cy="4171950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F7E30-5B4F-0851-B3BE-6434B59E0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There are many online (</a:t>
            </a:r>
            <a:r>
              <a:rPr lang="en-US" sz="1700">
                <a:solidFill>
                  <a:srgbClr val="EBEBEB"/>
                </a:solidFill>
                <a:ea typeface="+mj-lt"/>
                <a:cs typeface="+mj-lt"/>
                <a:hlinkClick r:id="rId3"/>
              </a:rPr>
              <a:t>1</a:t>
            </a:r>
            <a:r>
              <a:rPr lang="en-US" sz="1700">
                <a:solidFill>
                  <a:srgbClr val="EBEBEB"/>
                </a:solidFill>
                <a:ea typeface="+mj-lt"/>
                <a:cs typeface="+mj-lt"/>
              </a:rPr>
              <a:t> </a:t>
            </a:r>
            <a:r>
              <a:rPr lang="en-US" sz="1700">
                <a:solidFill>
                  <a:srgbClr val="EBEBEB"/>
                </a:solidFill>
              </a:rPr>
              <a:t>, </a:t>
            </a:r>
            <a:r>
              <a:rPr lang="en-US" sz="1700">
                <a:solidFill>
                  <a:srgbClr val="EBEBEB"/>
                </a:solidFill>
                <a:ea typeface="+mj-lt"/>
                <a:cs typeface="+mj-lt"/>
                <a:hlinkClick r:id="rId4"/>
              </a:rPr>
              <a:t>2</a:t>
            </a:r>
            <a:r>
              <a:rPr lang="en-US" sz="1700">
                <a:solidFill>
                  <a:srgbClr val="EBEBEB"/>
                </a:solidFill>
              </a:rPr>
              <a:t> , </a:t>
            </a:r>
            <a:r>
              <a:rPr lang="en-US" sz="1700">
                <a:solidFill>
                  <a:srgbClr val="EBEBEB"/>
                </a:solidFill>
                <a:ea typeface="+mj-lt"/>
                <a:cs typeface="+mj-lt"/>
                <a:hlinkClick r:id="rId5"/>
              </a:rPr>
              <a:t>3</a:t>
            </a:r>
            <a:r>
              <a:rPr lang="en-US" sz="1700">
                <a:solidFill>
                  <a:srgbClr val="EBEBEB"/>
                </a:solidFill>
              </a:rPr>
              <a:t>) and print (</a:t>
            </a:r>
            <a:r>
              <a:rPr lang="en-US" sz="1700">
                <a:solidFill>
                  <a:srgbClr val="EBEBEB"/>
                </a:solidFill>
                <a:ea typeface="+mj-lt"/>
                <a:cs typeface="+mj-lt"/>
                <a:hlinkClick r:id="rId6"/>
              </a:rPr>
              <a:t>1</a:t>
            </a:r>
            <a:r>
              <a:rPr lang="en-US" sz="1700">
                <a:solidFill>
                  <a:srgbClr val="EBEBEB"/>
                </a:solidFill>
              </a:rPr>
              <a:t> , </a:t>
            </a:r>
            <a:r>
              <a:rPr lang="en-US" sz="1700">
                <a:solidFill>
                  <a:srgbClr val="EBEBEB"/>
                </a:solidFill>
                <a:ea typeface="+mj-lt"/>
                <a:cs typeface="+mj-lt"/>
                <a:hlinkClick r:id="rId7"/>
              </a:rPr>
              <a:t>2</a:t>
            </a:r>
            <a:r>
              <a:rPr lang="en-US" sz="1700">
                <a:solidFill>
                  <a:srgbClr val="EBEBEB"/>
                </a:solidFill>
              </a:rPr>
              <a:t> , </a:t>
            </a:r>
            <a:r>
              <a:rPr lang="en-US" sz="1700">
                <a:solidFill>
                  <a:srgbClr val="EBEBEB"/>
                </a:solidFill>
                <a:ea typeface="+mj-lt"/>
                <a:cs typeface="+mj-lt"/>
                <a:hlinkClick r:id="rId8"/>
              </a:rPr>
              <a:t>3</a:t>
            </a:r>
            <a:r>
              <a:rPr lang="en-US" sz="1700">
                <a:solidFill>
                  <a:srgbClr val="EBEBEB"/>
                </a:solidFill>
              </a:rPr>
              <a:t>) sources to continue learning about ML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700">
                <a:solidFill>
                  <a:srgbClr val="EBEBEB"/>
                </a:solidFill>
              </a:rPr>
              <a:t>There are also sites focused on helping teachers bring ML into the classroom (</a:t>
            </a:r>
            <a:r>
              <a:rPr lang="en-US" sz="1700">
                <a:solidFill>
                  <a:srgbClr val="EBEBEB"/>
                </a:solidFill>
                <a:ea typeface="+mj-lt"/>
                <a:cs typeface="+mj-lt"/>
                <a:hlinkClick r:id="rId9"/>
              </a:rPr>
              <a:t>1</a:t>
            </a:r>
            <a:r>
              <a:rPr lang="en-US" sz="1700">
                <a:solidFill>
                  <a:srgbClr val="EBEBEB"/>
                </a:solidFill>
                <a:ea typeface="+mj-lt"/>
                <a:cs typeface="+mj-lt"/>
              </a:rPr>
              <a:t> </a:t>
            </a:r>
            <a:r>
              <a:rPr lang="en-US" sz="1700">
                <a:solidFill>
                  <a:srgbClr val="EBEBEB"/>
                </a:solidFill>
              </a:rPr>
              <a:t>, </a:t>
            </a:r>
            <a:r>
              <a:rPr lang="en-US" sz="1700">
                <a:solidFill>
                  <a:srgbClr val="EBEBEB"/>
                </a:solidFill>
                <a:ea typeface="+mj-lt"/>
                <a:cs typeface="+mj-lt"/>
                <a:hlinkClick r:id="rId10"/>
              </a:rPr>
              <a:t>2</a:t>
            </a:r>
            <a:r>
              <a:rPr lang="en-US" sz="1700">
                <a:solidFill>
                  <a:srgbClr val="EBEBEB"/>
                </a:solidFill>
              </a:rPr>
              <a:t> , </a:t>
            </a:r>
            <a:r>
              <a:rPr lang="en-US" sz="1700">
                <a:solidFill>
                  <a:srgbClr val="EBEBEB"/>
                </a:solidFill>
                <a:ea typeface="+mj-lt"/>
                <a:cs typeface="+mj-lt"/>
                <a:hlinkClick r:id="rId11"/>
              </a:rPr>
              <a:t>3</a:t>
            </a:r>
            <a:r>
              <a:rPr lang="en-US" sz="1700">
                <a:solidFill>
                  <a:srgbClr val="EBEBEB"/>
                </a:solidFill>
              </a:rPr>
              <a:t>)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700">
                <a:solidFill>
                  <a:srgbClr val="EBEBEB"/>
                </a:solidFill>
              </a:rPr>
              <a:t>ML is constantly changing so make sure that the information you read is as up to date as possible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700">
                <a:solidFill>
                  <a:srgbClr val="EBEBEB"/>
                </a:solidFill>
              </a:rPr>
              <a:t>Everyone gets a copy of "The Hundred-Page Machine Learning Book" by Andriy Burkov to help keep you going with ML</a:t>
            </a:r>
          </a:p>
        </p:txBody>
      </p:sp>
    </p:spTree>
    <p:extLst>
      <p:ext uri="{BB962C8B-B14F-4D97-AF65-F5344CB8AC3E}">
        <p14:creationId xmlns:p14="http://schemas.microsoft.com/office/powerpoint/2010/main" val="814353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1E656-6038-3B04-8576-DFBEC1BE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Continuing Your Quantum </a:t>
            </a:r>
            <a:br>
              <a:rPr lang="en-US" sz="3600">
                <a:solidFill>
                  <a:srgbClr val="EBEBEB"/>
                </a:solidFill>
              </a:rPr>
            </a:br>
            <a:r>
              <a:rPr lang="en-US" sz="3600">
                <a:solidFill>
                  <a:srgbClr val="EBEBEB"/>
                </a:solidFill>
              </a:rPr>
              <a:t>Education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4" descr="A book on a table&#10;&#10;Description automatically generated">
            <a:extLst>
              <a:ext uri="{FF2B5EF4-FFF2-40B4-BE49-F238E27FC236}">
                <a16:creationId xmlns:a16="http://schemas.microsoft.com/office/drawing/2014/main" id="{40970E06-A26A-61A4-9A35-0E15F312F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037636" y="1343023"/>
            <a:ext cx="5562601" cy="4171950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F7E30-5B4F-0851-B3BE-6434B59E0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700">
                <a:solidFill>
                  <a:srgbClr val="EBEBEB"/>
                </a:solidFill>
              </a:rPr>
              <a:t>Quantum Computing is still in its infancy so there are fewer online sources (</a:t>
            </a:r>
            <a:r>
              <a:rPr lang="en-US" sz="1700">
                <a:ea typeface="+mj-lt"/>
                <a:cs typeface="+mj-lt"/>
                <a:hlinkClick r:id="rId3"/>
              </a:rPr>
              <a:t>1</a:t>
            </a:r>
            <a:r>
              <a:rPr lang="en-US" sz="1700">
                <a:solidFill>
                  <a:srgbClr val="000000"/>
                </a:solidFill>
              </a:rPr>
              <a:t> </a:t>
            </a:r>
            <a:r>
              <a:rPr lang="en-US" sz="1700">
                <a:solidFill>
                  <a:schemeClr val="bg1"/>
                </a:solidFill>
              </a:rPr>
              <a:t>, </a:t>
            </a:r>
            <a:r>
              <a:rPr lang="en-US" sz="1700">
                <a:ea typeface="+mj-lt"/>
                <a:cs typeface="+mj-lt"/>
                <a:hlinkClick r:id="rId4"/>
              </a:rPr>
              <a:t>2</a:t>
            </a:r>
            <a:r>
              <a:rPr lang="en-US" sz="1700">
                <a:solidFill>
                  <a:srgbClr val="000000"/>
                </a:solidFill>
              </a:rPr>
              <a:t> </a:t>
            </a:r>
            <a:r>
              <a:rPr lang="en-US" sz="1700">
                <a:solidFill>
                  <a:schemeClr val="bg1"/>
                </a:solidFill>
              </a:rPr>
              <a:t>, </a:t>
            </a:r>
            <a:r>
              <a:rPr lang="en-US" sz="1700">
                <a:ea typeface="+mj-lt"/>
                <a:cs typeface="+mj-lt"/>
                <a:hlinkClick r:id="rId5"/>
              </a:rPr>
              <a:t>3</a:t>
            </a:r>
            <a:r>
              <a:rPr lang="en-US" sz="1700">
                <a:solidFill>
                  <a:schemeClr val="bg1"/>
                </a:solidFill>
              </a:rPr>
              <a:t>)</a:t>
            </a:r>
            <a:r>
              <a:rPr lang="en-US" sz="1700">
                <a:solidFill>
                  <a:srgbClr val="EBEBEB"/>
                </a:solidFill>
              </a:rPr>
              <a:t> and books (</a:t>
            </a:r>
            <a:r>
              <a:rPr lang="en-US" sz="1700">
                <a:ea typeface="+mj-lt"/>
                <a:cs typeface="+mj-lt"/>
                <a:hlinkClick r:id="rId6"/>
              </a:rPr>
              <a:t>1</a:t>
            </a:r>
            <a:r>
              <a:rPr lang="en-US" sz="1700">
                <a:solidFill>
                  <a:srgbClr val="000000"/>
                </a:solidFill>
              </a:rPr>
              <a:t> </a:t>
            </a:r>
            <a:r>
              <a:rPr lang="en-US" sz="1700">
                <a:solidFill>
                  <a:schemeClr val="bg1"/>
                </a:solidFill>
              </a:rPr>
              <a:t>, </a:t>
            </a:r>
            <a:r>
              <a:rPr lang="en-US" sz="1700">
                <a:ea typeface="+mj-lt"/>
                <a:cs typeface="+mj-lt"/>
                <a:hlinkClick r:id="rId7"/>
              </a:rPr>
              <a:t>2</a:t>
            </a:r>
            <a:r>
              <a:rPr lang="en-US" sz="1700">
                <a:solidFill>
                  <a:srgbClr val="000000"/>
                </a:solidFill>
              </a:rPr>
              <a:t> </a:t>
            </a:r>
            <a:r>
              <a:rPr lang="en-US" sz="1700">
                <a:solidFill>
                  <a:schemeClr val="bg1"/>
                </a:solidFill>
              </a:rPr>
              <a:t>, </a:t>
            </a:r>
            <a:r>
              <a:rPr lang="en-US" sz="1700">
                <a:ea typeface="+mj-lt"/>
                <a:cs typeface="+mj-lt"/>
                <a:hlinkClick r:id="rId8"/>
              </a:rPr>
              <a:t>3</a:t>
            </a:r>
            <a:r>
              <a:rPr lang="en-US" sz="1700">
                <a:solidFill>
                  <a:srgbClr val="EBEBEB"/>
                </a:solidFill>
              </a:rPr>
              <a:t>) to learn the basics</a:t>
            </a:r>
            <a:endParaRPr lang="en-US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700" dirty="0">
                <a:solidFill>
                  <a:srgbClr val="EBEBEB"/>
                </a:solidFill>
              </a:rPr>
              <a:t>Everyone gets a copy of "Quantum Computing For Everyone" by Chris Bernhardt to help keep you going with Quantum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891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1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B86A3-37B8-4C3B-6909-01C23832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 For Attending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186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F66D24444FB145A2F13042720BF9FF" ma:contentTypeVersion="11" ma:contentTypeDescription="Create a new document." ma:contentTypeScope="" ma:versionID="5cf2246bace88d967260c5ea0f1c8e27">
  <xsd:schema xmlns:xsd="http://www.w3.org/2001/XMLSchema" xmlns:xs="http://www.w3.org/2001/XMLSchema" xmlns:p="http://schemas.microsoft.com/office/2006/metadata/properties" xmlns:ns2="77e6e833-9241-4b04-b716-5a4daabdc787" xmlns:ns3="56da908f-da71-483c-b6d3-0ee057f43e65" targetNamespace="http://schemas.microsoft.com/office/2006/metadata/properties" ma:root="true" ma:fieldsID="bbf8d95d0cf023a0f756b97ed109b63e" ns2:_="" ns3:_="">
    <xsd:import namespace="77e6e833-9241-4b04-b716-5a4daabdc787"/>
    <xsd:import namespace="56da908f-da71-483c-b6d3-0ee057f43e6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e6e833-9241-4b04-b716-5a4daabdc78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175ab196-d3f7-444f-9641-cdc6774f7c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da908f-da71-483c-b6d3-0ee057f43e6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1382538-e9b7-431f-b1ac-b022d04d117d}" ma:internalName="TaxCatchAll" ma:showField="CatchAllData" ma:web="56da908f-da71-483c-b6d3-0ee057f43e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7e6e833-9241-4b04-b716-5a4daabdc787">
      <Terms xmlns="http://schemas.microsoft.com/office/infopath/2007/PartnerControls"/>
    </lcf76f155ced4ddcb4097134ff3c332f>
    <TaxCatchAll xmlns="56da908f-da71-483c-b6d3-0ee057f43e6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82930D-3A7F-4648-A18B-F7C6C9FE286C}"/>
</file>

<file path=customXml/itemProps2.xml><?xml version="1.0" encoding="utf-8"?>
<ds:datastoreItem xmlns:ds="http://schemas.openxmlformats.org/officeDocument/2006/customXml" ds:itemID="{D6BFF614-D03C-4A7A-816E-F6636C6A4918}">
  <ds:schemaRefs>
    <ds:schemaRef ds:uri="56da908f-da71-483c-b6d3-0ee057f43e65"/>
    <ds:schemaRef ds:uri="77e6e833-9241-4b04-b716-5a4daabdc7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51ED740-8F09-4DC8-A499-D65CA2A0AB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Ion</vt:lpstr>
      <vt:lpstr>ML4HST Conclusion</vt:lpstr>
      <vt:lpstr>Summary of Material</vt:lpstr>
      <vt:lpstr>Continuing Your ML Education</vt:lpstr>
      <vt:lpstr>Continuing Your Quantum  Education</vt:lpstr>
      <vt:lpstr>Thank You For Attending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with Lobe AI</dc:title>
  <dc:creator>Matthew Springsteen</dc:creator>
  <cp:revision>29</cp:revision>
  <dcterms:created xsi:type="dcterms:W3CDTF">2022-06-14T20:44:27Z</dcterms:created>
  <dcterms:modified xsi:type="dcterms:W3CDTF">2023-07-11T22:10:56Z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0x010100CCF66D24444FB145A2F13042720BF9FF</vt:lpwstr>
  </property>
  <property fmtid="{D5CDD505-2E9C-101B-9397-08002B2CF9AE}" pid="3" name="MediaServiceImageTags">
    <vt:lpwstr/>
  </property>
</Properties>
</file>